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Lst>
  <p:notesMasterIdLst>
    <p:notesMasterId r:id="rId12"/>
  </p:notesMasterIdLst>
  <p:sldIdLst>
    <p:sldId id="256" r:id="rId2"/>
    <p:sldId id="259" r:id="rId3"/>
    <p:sldId id="260" r:id="rId4"/>
    <p:sldId id="275" r:id="rId5"/>
    <p:sldId id="262" r:id="rId6"/>
    <p:sldId id="277" r:id="rId7"/>
    <p:sldId id="278" r:id="rId8"/>
    <p:sldId id="279" r:id="rId9"/>
    <p:sldId id="280" r:id="rId10"/>
    <p:sldId id="281" r:id="rId11"/>
  </p:sldIdLst>
  <p:sldSz cx="18288000" cy="10287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1" d="100"/>
          <a:sy n="71" d="100"/>
        </p:scale>
        <p:origin x="714"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eg>
</file>

<file path=ppt/media/image2.pn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
        <p:cNvGrpSpPr/>
        <p:nvPr/>
      </p:nvGrpSpPr>
      <p:grpSpPr>
        <a:xfrm>
          <a:off x="0" y="0"/>
          <a:ext cx="0" cy="0"/>
          <a:chOff x="0" y="0"/>
          <a:chExt cx="0" cy="0"/>
        </a:xfrm>
      </p:grpSpPr>
      <p:sp>
        <p:nvSpPr>
          <p:cNvPr id="39" name="Google Shape;3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 name="Google Shape;4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a:extLst>
            <a:ext uri="{FF2B5EF4-FFF2-40B4-BE49-F238E27FC236}">
              <a16:creationId xmlns:a16="http://schemas.microsoft.com/office/drawing/2014/main" id="{79F1B1DD-8D72-6837-E9C2-4AB0A79E9FC1}"/>
            </a:ext>
          </a:extLst>
        </p:cNvPr>
        <p:cNvGrpSpPr/>
        <p:nvPr/>
      </p:nvGrpSpPr>
      <p:grpSpPr>
        <a:xfrm>
          <a:off x="0" y="0"/>
          <a:ext cx="0" cy="0"/>
          <a:chOff x="0" y="0"/>
          <a:chExt cx="0" cy="0"/>
        </a:xfrm>
      </p:grpSpPr>
      <p:sp>
        <p:nvSpPr>
          <p:cNvPr id="90" name="Google Shape;90;p5:notes">
            <a:extLst>
              <a:ext uri="{FF2B5EF4-FFF2-40B4-BE49-F238E27FC236}">
                <a16:creationId xmlns:a16="http://schemas.microsoft.com/office/drawing/2014/main" id="{6B2F53B3-25D7-802A-8955-642B9D4045B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p5:notes">
            <a:extLst>
              <a:ext uri="{FF2B5EF4-FFF2-40B4-BE49-F238E27FC236}">
                <a16:creationId xmlns:a16="http://schemas.microsoft.com/office/drawing/2014/main" id="{1444CBA9-8DBA-F719-D266-6B817EB0F2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1447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3" name="Google Shape;7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a:extLst>
            <a:ext uri="{FF2B5EF4-FFF2-40B4-BE49-F238E27FC236}">
              <a16:creationId xmlns:a16="http://schemas.microsoft.com/office/drawing/2014/main" id="{BF2EBF74-7D7D-D637-4941-BA72DDD54AAE}"/>
            </a:ext>
          </a:extLst>
        </p:cNvPr>
        <p:cNvGrpSpPr/>
        <p:nvPr/>
      </p:nvGrpSpPr>
      <p:grpSpPr>
        <a:xfrm>
          <a:off x="0" y="0"/>
          <a:ext cx="0" cy="0"/>
          <a:chOff x="0" y="0"/>
          <a:chExt cx="0" cy="0"/>
        </a:xfrm>
      </p:grpSpPr>
      <p:sp>
        <p:nvSpPr>
          <p:cNvPr id="90" name="Google Shape;90;p5:notes">
            <a:extLst>
              <a:ext uri="{FF2B5EF4-FFF2-40B4-BE49-F238E27FC236}">
                <a16:creationId xmlns:a16="http://schemas.microsoft.com/office/drawing/2014/main" id="{0FC3DEE5-5514-7A94-FA26-4288ECB248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p5:notes">
            <a:extLst>
              <a:ext uri="{FF2B5EF4-FFF2-40B4-BE49-F238E27FC236}">
                <a16:creationId xmlns:a16="http://schemas.microsoft.com/office/drawing/2014/main" id="{2C6FD0B2-E9B5-3597-8DDD-9A95B1560A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28424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8" name="Google Shape;11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a:extLst>
            <a:ext uri="{FF2B5EF4-FFF2-40B4-BE49-F238E27FC236}">
              <a16:creationId xmlns:a16="http://schemas.microsoft.com/office/drawing/2014/main" id="{013C5F04-1F51-87DF-6E4C-A1E72CD6C6C4}"/>
            </a:ext>
          </a:extLst>
        </p:cNvPr>
        <p:cNvGrpSpPr/>
        <p:nvPr/>
      </p:nvGrpSpPr>
      <p:grpSpPr>
        <a:xfrm>
          <a:off x="0" y="0"/>
          <a:ext cx="0" cy="0"/>
          <a:chOff x="0" y="0"/>
          <a:chExt cx="0" cy="0"/>
        </a:xfrm>
      </p:grpSpPr>
      <p:sp>
        <p:nvSpPr>
          <p:cNvPr id="90" name="Google Shape;90;p5:notes">
            <a:extLst>
              <a:ext uri="{FF2B5EF4-FFF2-40B4-BE49-F238E27FC236}">
                <a16:creationId xmlns:a16="http://schemas.microsoft.com/office/drawing/2014/main" id="{E8E3B84B-9A10-6687-3304-39E7BF9CD9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p5:notes">
            <a:extLst>
              <a:ext uri="{FF2B5EF4-FFF2-40B4-BE49-F238E27FC236}">
                <a16:creationId xmlns:a16="http://schemas.microsoft.com/office/drawing/2014/main" id="{82C15EAA-0A7C-2339-99F8-2202BF9AFC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786269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a:extLst>
            <a:ext uri="{FF2B5EF4-FFF2-40B4-BE49-F238E27FC236}">
              <a16:creationId xmlns:a16="http://schemas.microsoft.com/office/drawing/2014/main" id="{6DAC6162-4DCA-6C5C-8D44-FA59C7D76C05}"/>
            </a:ext>
          </a:extLst>
        </p:cNvPr>
        <p:cNvGrpSpPr/>
        <p:nvPr/>
      </p:nvGrpSpPr>
      <p:grpSpPr>
        <a:xfrm>
          <a:off x="0" y="0"/>
          <a:ext cx="0" cy="0"/>
          <a:chOff x="0" y="0"/>
          <a:chExt cx="0" cy="0"/>
        </a:xfrm>
      </p:grpSpPr>
      <p:sp>
        <p:nvSpPr>
          <p:cNvPr id="90" name="Google Shape;90;p5:notes">
            <a:extLst>
              <a:ext uri="{FF2B5EF4-FFF2-40B4-BE49-F238E27FC236}">
                <a16:creationId xmlns:a16="http://schemas.microsoft.com/office/drawing/2014/main" id="{35DB8D00-EBB4-FF86-8CF8-F029CE0DF0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p5:notes">
            <a:extLst>
              <a:ext uri="{FF2B5EF4-FFF2-40B4-BE49-F238E27FC236}">
                <a16:creationId xmlns:a16="http://schemas.microsoft.com/office/drawing/2014/main" id="{E9062F3A-93A2-F4E4-0AD3-FCC4D40293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16667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a:extLst>
            <a:ext uri="{FF2B5EF4-FFF2-40B4-BE49-F238E27FC236}">
              <a16:creationId xmlns:a16="http://schemas.microsoft.com/office/drawing/2014/main" id="{A5D22177-8CB4-87B9-9169-5B38E8F28B2F}"/>
            </a:ext>
          </a:extLst>
        </p:cNvPr>
        <p:cNvGrpSpPr/>
        <p:nvPr/>
      </p:nvGrpSpPr>
      <p:grpSpPr>
        <a:xfrm>
          <a:off x="0" y="0"/>
          <a:ext cx="0" cy="0"/>
          <a:chOff x="0" y="0"/>
          <a:chExt cx="0" cy="0"/>
        </a:xfrm>
      </p:grpSpPr>
      <p:sp>
        <p:nvSpPr>
          <p:cNvPr id="90" name="Google Shape;90;p5:notes">
            <a:extLst>
              <a:ext uri="{FF2B5EF4-FFF2-40B4-BE49-F238E27FC236}">
                <a16:creationId xmlns:a16="http://schemas.microsoft.com/office/drawing/2014/main" id="{56C767B7-1B53-466A-2B15-C911519A9B4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p5:notes">
            <a:extLst>
              <a:ext uri="{FF2B5EF4-FFF2-40B4-BE49-F238E27FC236}">
                <a16:creationId xmlns:a16="http://schemas.microsoft.com/office/drawing/2014/main" id="{6CBBB253-5DDD-041A-0C19-FD7B36D67F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451547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a:extLst>
            <a:ext uri="{FF2B5EF4-FFF2-40B4-BE49-F238E27FC236}">
              <a16:creationId xmlns:a16="http://schemas.microsoft.com/office/drawing/2014/main" id="{1D5C359A-E15F-E52F-2481-604A93E8339A}"/>
            </a:ext>
          </a:extLst>
        </p:cNvPr>
        <p:cNvGrpSpPr/>
        <p:nvPr/>
      </p:nvGrpSpPr>
      <p:grpSpPr>
        <a:xfrm>
          <a:off x="0" y="0"/>
          <a:ext cx="0" cy="0"/>
          <a:chOff x="0" y="0"/>
          <a:chExt cx="0" cy="0"/>
        </a:xfrm>
      </p:grpSpPr>
      <p:sp>
        <p:nvSpPr>
          <p:cNvPr id="90" name="Google Shape;90;p5:notes">
            <a:extLst>
              <a:ext uri="{FF2B5EF4-FFF2-40B4-BE49-F238E27FC236}">
                <a16:creationId xmlns:a16="http://schemas.microsoft.com/office/drawing/2014/main" id="{31952BB7-F6A7-CD25-3356-566EE5494E4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p5:notes">
            <a:extLst>
              <a:ext uri="{FF2B5EF4-FFF2-40B4-BE49-F238E27FC236}">
                <a16:creationId xmlns:a16="http://schemas.microsoft.com/office/drawing/2014/main" id="{0AFBF240-C6AD-4983-6DE3-F09F117E88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79684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body" idx="1"/>
          </p:nvPr>
        </p:nvSpPr>
        <p:spPr>
          <a:xfrm>
            <a:off x="1371600" y="3207125"/>
            <a:ext cx="13050300" cy="4896000"/>
          </a:xfrm>
          <a:prstGeom prst="rect">
            <a:avLst/>
          </a:prstGeom>
        </p:spPr>
        <p:txBody>
          <a:bodyPr spcFirstLastPara="1" wrap="square" lIns="0" tIns="0" rIns="0" bIns="0" anchor="t" anchorCtr="0">
            <a:noAutofit/>
          </a:bodyPr>
          <a:lstStyle>
            <a:lvl1pPr marL="457200" lvl="0" indent="-584200">
              <a:spcBef>
                <a:spcPts val="640"/>
              </a:spcBef>
              <a:spcAft>
                <a:spcPts val="0"/>
              </a:spcAft>
              <a:buClr>
                <a:srgbClr val="C2F970"/>
              </a:buClr>
              <a:buSzPts val="5600"/>
              <a:buFont typeface="Darker Grotesque Medium"/>
              <a:buChar char="•"/>
              <a:defRPr sz="5600">
                <a:solidFill>
                  <a:srgbClr val="C2F970"/>
                </a:solidFill>
                <a:latin typeface="Darker Grotesque Medium"/>
                <a:ea typeface="Darker Grotesque Medium"/>
                <a:cs typeface="Darker Grotesque Medium"/>
                <a:sym typeface="Darker Grotesque Medium"/>
              </a:defRPr>
            </a:lvl1pPr>
            <a:lvl2pPr marL="914400" lvl="1" indent="-584200">
              <a:spcBef>
                <a:spcPts val="560"/>
              </a:spcBef>
              <a:spcAft>
                <a:spcPts val="0"/>
              </a:spcAft>
              <a:buClr>
                <a:srgbClr val="C2F970"/>
              </a:buClr>
              <a:buSzPts val="5600"/>
              <a:buFont typeface="Darker Grotesque Medium"/>
              <a:buChar char="–"/>
              <a:defRPr sz="5600">
                <a:solidFill>
                  <a:srgbClr val="C2F970"/>
                </a:solidFill>
                <a:latin typeface="Darker Grotesque Medium"/>
                <a:ea typeface="Darker Grotesque Medium"/>
                <a:cs typeface="Darker Grotesque Medium"/>
                <a:sym typeface="Darker Grotesque Medium"/>
              </a:defRPr>
            </a:lvl2pPr>
            <a:lvl3pPr marL="1371600" lvl="2" indent="-584200">
              <a:spcBef>
                <a:spcPts val="480"/>
              </a:spcBef>
              <a:spcAft>
                <a:spcPts val="0"/>
              </a:spcAft>
              <a:buClr>
                <a:srgbClr val="C2F970"/>
              </a:buClr>
              <a:buSzPts val="5600"/>
              <a:buFont typeface="Darker Grotesque Medium"/>
              <a:buChar char="•"/>
              <a:defRPr sz="5600">
                <a:solidFill>
                  <a:srgbClr val="C2F970"/>
                </a:solidFill>
                <a:latin typeface="Darker Grotesque Medium"/>
                <a:ea typeface="Darker Grotesque Medium"/>
                <a:cs typeface="Darker Grotesque Medium"/>
                <a:sym typeface="Darker Grotesque Medium"/>
              </a:defRPr>
            </a:lvl3pPr>
            <a:lvl4pPr marL="1828800" lvl="3" indent="-584200">
              <a:spcBef>
                <a:spcPts val="400"/>
              </a:spcBef>
              <a:spcAft>
                <a:spcPts val="0"/>
              </a:spcAft>
              <a:buClr>
                <a:srgbClr val="C2F970"/>
              </a:buClr>
              <a:buSzPts val="5600"/>
              <a:buFont typeface="Darker Grotesque Medium"/>
              <a:buChar char="–"/>
              <a:defRPr sz="5600">
                <a:solidFill>
                  <a:srgbClr val="C2F970"/>
                </a:solidFill>
                <a:latin typeface="Darker Grotesque Medium"/>
                <a:ea typeface="Darker Grotesque Medium"/>
                <a:cs typeface="Darker Grotesque Medium"/>
                <a:sym typeface="Darker Grotesque Medium"/>
              </a:defRPr>
            </a:lvl4pPr>
            <a:lvl5pPr marL="2286000" lvl="4" indent="-584200">
              <a:spcBef>
                <a:spcPts val="400"/>
              </a:spcBef>
              <a:spcAft>
                <a:spcPts val="0"/>
              </a:spcAft>
              <a:buClr>
                <a:srgbClr val="C2F970"/>
              </a:buClr>
              <a:buSzPts val="5600"/>
              <a:buFont typeface="Darker Grotesque Medium"/>
              <a:buChar char="»"/>
              <a:defRPr sz="5600">
                <a:solidFill>
                  <a:srgbClr val="C2F970"/>
                </a:solidFill>
                <a:latin typeface="Darker Grotesque Medium"/>
                <a:ea typeface="Darker Grotesque Medium"/>
                <a:cs typeface="Darker Grotesque Medium"/>
                <a:sym typeface="Darker Grotesque Medium"/>
              </a:defRPr>
            </a:lvl5pPr>
            <a:lvl6pPr marL="2743200" lvl="5" indent="-584200">
              <a:spcBef>
                <a:spcPts val="400"/>
              </a:spcBef>
              <a:spcAft>
                <a:spcPts val="0"/>
              </a:spcAft>
              <a:buClr>
                <a:srgbClr val="C2F970"/>
              </a:buClr>
              <a:buSzPts val="5600"/>
              <a:buFont typeface="Darker Grotesque Medium"/>
              <a:buChar char="•"/>
              <a:defRPr sz="5600">
                <a:solidFill>
                  <a:srgbClr val="C2F970"/>
                </a:solidFill>
                <a:latin typeface="Darker Grotesque Medium"/>
                <a:ea typeface="Darker Grotesque Medium"/>
                <a:cs typeface="Darker Grotesque Medium"/>
                <a:sym typeface="Darker Grotesque Medium"/>
              </a:defRPr>
            </a:lvl6pPr>
            <a:lvl7pPr marL="3200400" lvl="6" indent="-584200">
              <a:spcBef>
                <a:spcPts val="400"/>
              </a:spcBef>
              <a:spcAft>
                <a:spcPts val="0"/>
              </a:spcAft>
              <a:buClr>
                <a:srgbClr val="C2F970"/>
              </a:buClr>
              <a:buSzPts val="5600"/>
              <a:buFont typeface="Darker Grotesque Medium"/>
              <a:buChar char="•"/>
              <a:defRPr sz="5600">
                <a:solidFill>
                  <a:srgbClr val="C2F970"/>
                </a:solidFill>
                <a:latin typeface="Darker Grotesque Medium"/>
                <a:ea typeface="Darker Grotesque Medium"/>
                <a:cs typeface="Darker Grotesque Medium"/>
                <a:sym typeface="Darker Grotesque Medium"/>
              </a:defRPr>
            </a:lvl7pPr>
            <a:lvl8pPr marL="3657600" lvl="7" indent="-584200">
              <a:spcBef>
                <a:spcPts val="400"/>
              </a:spcBef>
              <a:spcAft>
                <a:spcPts val="0"/>
              </a:spcAft>
              <a:buClr>
                <a:srgbClr val="C2F970"/>
              </a:buClr>
              <a:buSzPts val="5600"/>
              <a:buFont typeface="Darker Grotesque Medium"/>
              <a:buChar char="•"/>
              <a:defRPr sz="5600">
                <a:solidFill>
                  <a:srgbClr val="C2F970"/>
                </a:solidFill>
                <a:latin typeface="Darker Grotesque Medium"/>
                <a:ea typeface="Darker Grotesque Medium"/>
                <a:cs typeface="Darker Grotesque Medium"/>
                <a:sym typeface="Darker Grotesque Medium"/>
              </a:defRPr>
            </a:lvl8pPr>
            <a:lvl9pPr marL="4114800" lvl="8" indent="-584200">
              <a:spcBef>
                <a:spcPts val="400"/>
              </a:spcBef>
              <a:spcAft>
                <a:spcPts val="0"/>
              </a:spcAft>
              <a:buClr>
                <a:srgbClr val="C2F970"/>
              </a:buClr>
              <a:buSzPts val="5600"/>
              <a:buFont typeface="Darker Grotesque Medium"/>
              <a:buChar char="•"/>
              <a:defRPr sz="5600">
                <a:solidFill>
                  <a:srgbClr val="C2F970"/>
                </a:solidFill>
                <a:latin typeface="Darker Grotesque Medium"/>
                <a:ea typeface="Darker Grotesque Medium"/>
                <a:cs typeface="Darker Grotesque Medium"/>
                <a:sym typeface="Darker Grotesque Medium"/>
              </a:defRPr>
            </a:lvl9pPr>
          </a:lstStyle>
          <a:p>
            <a:endParaRPr/>
          </a:p>
        </p:txBody>
      </p:sp>
      <p:sp>
        <p:nvSpPr>
          <p:cNvPr id="17" name="Google Shape;17;p3"/>
          <p:cNvSpPr txBox="1">
            <a:spLocks noGrp="1"/>
          </p:cNvSpPr>
          <p:nvPr>
            <p:ph type="title"/>
          </p:nvPr>
        </p:nvSpPr>
        <p:spPr>
          <a:xfrm>
            <a:off x="1815350" y="1261775"/>
            <a:ext cx="15430500" cy="1775100"/>
          </a:xfrm>
          <a:prstGeom prst="rect">
            <a:avLst/>
          </a:prstGeom>
        </p:spPr>
        <p:txBody>
          <a:bodyPr spcFirstLastPara="1" wrap="square" lIns="0" tIns="0" rIns="0" bIns="0" anchor="t" anchorCtr="0">
            <a:noAutofit/>
          </a:bodyPr>
          <a:lstStyle>
            <a:lvl1pPr lvl="0" algn="l">
              <a:spcBef>
                <a:spcPts val="0"/>
              </a:spcBef>
              <a:spcAft>
                <a:spcPts val="0"/>
              </a:spcAft>
              <a:buSzPts val="14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18" name="Google Shape;18;p3"/>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19" name="Google Shape;19;p3"/>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sp>
        <p:nvSpPr>
          <p:cNvPr id="20" name="Google Shape;20;p3"/>
          <p:cNvSpPr txBox="1"/>
          <p:nvPr/>
        </p:nvSpPr>
        <p:spPr>
          <a:xfrm>
            <a:off x="0" y="9613181"/>
            <a:ext cx="987600" cy="393900"/>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None/>
            </a:pPr>
            <a:r>
              <a:rPr lang="en-US" sz="3200" b="0" i="0" u="none" strike="noStrike" cap="none">
                <a:solidFill>
                  <a:srgbClr val="C2F970"/>
                </a:solidFill>
                <a:latin typeface="Darker Grotesque"/>
                <a:ea typeface="Darker Grotesque"/>
                <a:cs typeface="Darker Grotesque"/>
                <a:sym typeface="Darker Grotesque"/>
              </a:rPr>
              <a:t>02</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ype="obj">
  <p:cSld name="OBJECT">
    <p:bg>
      <p:bgPr>
        <a:solidFill>
          <a:srgbClr val="C2F970"/>
        </a:solidFill>
        <a:effectLst/>
      </p:bgPr>
    </p:bg>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1815350" y="6970050"/>
            <a:ext cx="15471000" cy="1815300"/>
          </a:xfrm>
          <a:prstGeom prst="rect">
            <a:avLst/>
          </a:prstGeom>
        </p:spPr>
        <p:txBody>
          <a:bodyPr spcFirstLastPara="1" wrap="square" lIns="0" tIns="0" rIns="0" bIns="0" anchor="t" anchorCtr="0">
            <a:noAutofit/>
          </a:bodyPr>
          <a:lstStyle>
            <a:lvl1pPr lvl="0" algn="r">
              <a:spcBef>
                <a:spcPts val="0"/>
              </a:spcBef>
              <a:spcAft>
                <a:spcPts val="0"/>
              </a:spcAft>
              <a:buClr>
                <a:srgbClr val="44344F"/>
              </a:buClr>
              <a:buSzPts val="14400"/>
              <a:buNone/>
              <a:defRPr>
                <a:solidFill>
                  <a:srgbClr val="44344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23" name="Google Shape;23;p4"/>
          <p:cNvCxnSpPr/>
          <p:nvPr/>
        </p:nvCxnSpPr>
        <p:spPr>
          <a:xfrm rot="10800000">
            <a:off x="1009650" y="0"/>
            <a:ext cx="0" cy="10287000"/>
          </a:xfrm>
          <a:prstGeom prst="straightConnector1">
            <a:avLst/>
          </a:prstGeom>
          <a:noFill/>
          <a:ln w="38100" cap="flat" cmpd="sng">
            <a:solidFill>
              <a:srgbClr val="44344F"/>
            </a:solidFill>
            <a:prstDash val="solid"/>
            <a:round/>
            <a:headEnd type="none" w="sm" len="sm"/>
            <a:tailEnd type="none" w="sm" len="sm"/>
          </a:ln>
        </p:spPr>
      </p:cxnSp>
      <p:cxnSp>
        <p:nvCxnSpPr>
          <p:cNvPr id="24" name="Google Shape;24;p4"/>
          <p:cNvCxnSpPr/>
          <p:nvPr/>
        </p:nvCxnSpPr>
        <p:spPr>
          <a:xfrm rot="10800000">
            <a:off x="0" y="9258300"/>
            <a:ext cx="18288000" cy="0"/>
          </a:xfrm>
          <a:prstGeom prst="straightConnector1">
            <a:avLst/>
          </a:prstGeom>
          <a:noFill/>
          <a:ln w="38100" cap="flat" cmpd="sng">
            <a:solidFill>
              <a:srgbClr val="44344F"/>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Gallery" type="secHead">
  <p:cSld name="SECTION_HEADER">
    <p:spTree>
      <p:nvGrpSpPr>
        <p:cNvPr id="1" name="Shape 25"/>
        <p:cNvGrpSpPr/>
        <p:nvPr/>
      </p:nvGrpSpPr>
      <p:grpSpPr>
        <a:xfrm>
          <a:off x="0" y="0"/>
          <a:ext cx="0" cy="0"/>
          <a:chOff x="0" y="0"/>
          <a:chExt cx="0" cy="0"/>
        </a:xfrm>
      </p:grpSpPr>
      <p:sp>
        <p:nvSpPr>
          <p:cNvPr id="26" name="Google Shape;26;p5"/>
          <p:cNvSpPr>
            <a:spLocks noGrp="1"/>
          </p:cNvSpPr>
          <p:nvPr>
            <p:ph type="pic" idx="2"/>
          </p:nvPr>
        </p:nvSpPr>
        <p:spPr>
          <a:xfrm>
            <a:off x="1512800" y="3065925"/>
            <a:ext cx="3735000" cy="5595900"/>
          </a:xfrm>
          <a:prstGeom prst="rect">
            <a:avLst/>
          </a:prstGeom>
          <a:noFill/>
          <a:ln w="19050" cap="flat" cmpd="sng">
            <a:solidFill>
              <a:srgbClr val="C2F970"/>
            </a:solidFill>
            <a:prstDash val="solid"/>
            <a:round/>
            <a:headEnd type="none" w="sm" len="sm"/>
            <a:tailEnd type="none" w="sm" len="sm"/>
          </a:ln>
        </p:spPr>
      </p:sp>
      <p:sp>
        <p:nvSpPr>
          <p:cNvPr id="27" name="Google Shape;27;p5"/>
          <p:cNvSpPr>
            <a:spLocks noGrp="1"/>
          </p:cNvSpPr>
          <p:nvPr>
            <p:ph type="pic" idx="3"/>
          </p:nvPr>
        </p:nvSpPr>
        <p:spPr>
          <a:xfrm>
            <a:off x="5602888" y="3076200"/>
            <a:ext cx="3735000" cy="5595900"/>
          </a:xfrm>
          <a:prstGeom prst="rect">
            <a:avLst/>
          </a:prstGeom>
          <a:noFill/>
          <a:ln w="19050" cap="flat" cmpd="sng">
            <a:solidFill>
              <a:srgbClr val="C2F970"/>
            </a:solidFill>
            <a:prstDash val="solid"/>
            <a:round/>
            <a:headEnd type="none" w="sm" len="sm"/>
            <a:tailEnd type="none" w="sm" len="sm"/>
          </a:ln>
        </p:spPr>
      </p:sp>
      <p:sp>
        <p:nvSpPr>
          <p:cNvPr id="28" name="Google Shape;28;p5"/>
          <p:cNvSpPr>
            <a:spLocks noGrp="1"/>
          </p:cNvSpPr>
          <p:nvPr>
            <p:ph type="pic" idx="4"/>
          </p:nvPr>
        </p:nvSpPr>
        <p:spPr>
          <a:xfrm>
            <a:off x="9717500" y="3071063"/>
            <a:ext cx="3735000" cy="5595900"/>
          </a:xfrm>
          <a:prstGeom prst="rect">
            <a:avLst/>
          </a:prstGeom>
          <a:noFill/>
          <a:ln w="19050" cap="flat" cmpd="sng">
            <a:solidFill>
              <a:srgbClr val="C2F970"/>
            </a:solidFill>
            <a:prstDash val="solid"/>
            <a:round/>
            <a:headEnd type="none" w="sm" len="sm"/>
            <a:tailEnd type="none" w="sm" len="sm"/>
          </a:ln>
        </p:spPr>
      </p:sp>
      <p:sp>
        <p:nvSpPr>
          <p:cNvPr id="29" name="Google Shape;29;p5"/>
          <p:cNvSpPr>
            <a:spLocks noGrp="1"/>
          </p:cNvSpPr>
          <p:nvPr>
            <p:ph type="pic" idx="5"/>
          </p:nvPr>
        </p:nvSpPr>
        <p:spPr>
          <a:xfrm>
            <a:off x="13807588" y="3081338"/>
            <a:ext cx="3735000" cy="5595900"/>
          </a:xfrm>
          <a:prstGeom prst="rect">
            <a:avLst/>
          </a:prstGeom>
          <a:noFill/>
          <a:ln w="19050" cap="flat" cmpd="sng">
            <a:solidFill>
              <a:srgbClr val="C2F970"/>
            </a:solidFill>
            <a:prstDash val="solid"/>
            <a:round/>
            <a:headEnd type="none" w="sm" len="sm"/>
            <a:tailEnd type="none" w="sm" len="sm"/>
          </a:ln>
        </p:spPr>
      </p:sp>
      <p:cxnSp>
        <p:nvCxnSpPr>
          <p:cNvPr id="30" name="Google Shape;30;p5"/>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31" name="Google Shape;31;p5"/>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type="twoObj">
  <p:cSld name="TWO_OBJECTS">
    <p:spTree>
      <p:nvGrpSpPr>
        <p:cNvPr id="1" name="Shape 32"/>
        <p:cNvGrpSpPr/>
        <p:nvPr/>
      </p:nvGrpSpPr>
      <p:grpSpPr>
        <a:xfrm>
          <a:off x="0" y="0"/>
          <a:ext cx="0" cy="0"/>
          <a:chOff x="0" y="0"/>
          <a:chExt cx="0" cy="0"/>
        </a:xfrm>
      </p:grpSpPr>
      <p:sp>
        <p:nvSpPr>
          <p:cNvPr id="33" name="Google Shape;33;p6"/>
          <p:cNvSpPr>
            <a:spLocks noGrp="1"/>
          </p:cNvSpPr>
          <p:nvPr>
            <p:ph type="pic" idx="2"/>
          </p:nvPr>
        </p:nvSpPr>
        <p:spPr>
          <a:xfrm>
            <a:off x="1756050" y="1082375"/>
            <a:ext cx="6483000" cy="5017200"/>
          </a:xfrm>
          <a:prstGeom prst="rect">
            <a:avLst/>
          </a:prstGeom>
          <a:noFill/>
          <a:ln w="19050" cap="flat" cmpd="sng">
            <a:solidFill>
              <a:srgbClr val="C2F970"/>
            </a:solidFill>
            <a:prstDash val="solid"/>
            <a:round/>
            <a:headEnd type="none" w="sm" len="sm"/>
            <a:tailEnd type="none" w="sm" len="sm"/>
          </a:ln>
        </p:spPr>
      </p:sp>
      <p:sp>
        <p:nvSpPr>
          <p:cNvPr id="34" name="Google Shape;34;p6"/>
          <p:cNvSpPr>
            <a:spLocks noGrp="1"/>
          </p:cNvSpPr>
          <p:nvPr>
            <p:ph type="pic" idx="3"/>
          </p:nvPr>
        </p:nvSpPr>
        <p:spPr>
          <a:xfrm>
            <a:off x="1756050" y="6297875"/>
            <a:ext cx="3077700" cy="2554500"/>
          </a:xfrm>
          <a:prstGeom prst="rect">
            <a:avLst/>
          </a:prstGeom>
          <a:noFill/>
          <a:ln w="19050" cap="flat" cmpd="sng">
            <a:solidFill>
              <a:srgbClr val="C2F970"/>
            </a:solidFill>
            <a:prstDash val="solid"/>
            <a:round/>
            <a:headEnd type="none" w="sm" len="sm"/>
            <a:tailEnd type="none" w="sm" len="sm"/>
          </a:ln>
        </p:spPr>
      </p:sp>
      <p:sp>
        <p:nvSpPr>
          <p:cNvPr id="35" name="Google Shape;35;p6"/>
          <p:cNvSpPr>
            <a:spLocks noGrp="1"/>
          </p:cNvSpPr>
          <p:nvPr>
            <p:ph type="pic" idx="4"/>
          </p:nvPr>
        </p:nvSpPr>
        <p:spPr>
          <a:xfrm>
            <a:off x="5138888" y="6288525"/>
            <a:ext cx="3077700" cy="2554500"/>
          </a:xfrm>
          <a:prstGeom prst="rect">
            <a:avLst/>
          </a:prstGeom>
          <a:noFill/>
          <a:ln w="19050" cap="flat" cmpd="sng">
            <a:solidFill>
              <a:srgbClr val="C2F970"/>
            </a:solidFill>
            <a:prstDash val="solid"/>
            <a:round/>
            <a:headEnd type="none" w="sm" len="sm"/>
            <a:tailEnd type="none" w="sm" len="sm"/>
          </a:ln>
        </p:spPr>
      </p:sp>
      <p:cxnSp>
        <p:nvCxnSpPr>
          <p:cNvPr id="36" name="Google Shape;36;p6"/>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37" name="Google Shape;37;p6"/>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4344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0" tIns="0" rIns="0" bIns="0" anchor="ctr" anchorCtr="0">
            <a:noAutofit/>
          </a:bodyPr>
          <a:lstStyle>
            <a:lvl1pPr marR="0" lvl="0" algn="ctr" rtl="0">
              <a:lnSpc>
                <a:spcPct val="70000"/>
              </a:lnSpc>
              <a:spcBef>
                <a:spcPts val="0"/>
              </a:spcBef>
              <a:spcAft>
                <a:spcPts val="0"/>
              </a:spcAft>
              <a:buClr>
                <a:srgbClr val="C2F970"/>
              </a:buClr>
              <a:buSzPts val="14400"/>
              <a:buFont typeface="Darker Grotesque"/>
              <a:buNone/>
              <a:defRPr sz="14400" i="0" u="none" strike="noStrike" cap="none">
                <a:solidFill>
                  <a:srgbClr val="C2F970"/>
                </a:solidFill>
                <a:latin typeface="Darker Grotesque"/>
                <a:ea typeface="Darker Grotesque"/>
                <a:cs typeface="Darker Grotesque"/>
                <a:sym typeface="Darker Grotesqu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0" tIns="0" rIns="0" bIns="0" anchor="t" anchorCtr="0">
            <a:noAutofit/>
          </a:bodyPr>
          <a:lstStyle>
            <a:lvl1pPr marL="457200" marR="0" lvl="0" indent="-431800" algn="l" rtl="0">
              <a:spcBef>
                <a:spcPts val="640"/>
              </a:spcBef>
              <a:spcAft>
                <a:spcPts val="0"/>
              </a:spcAft>
              <a:buClr>
                <a:schemeClr val="lt1"/>
              </a:buClr>
              <a:buSzPts val="3200"/>
              <a:buFont typeface="Darker Grotesque Light"/>
              <a:buChar char="•"/>
              <a:defRPr sz="3200" i="0" u="none" strike="noStrike" cap="none">
                <a:solidFill>
                  <a:schemeClr val="lt1"/>
                </a:solidFill>
                <a:latin typeface="Darker Grotesque Light"/>
                <a:ea typeface="Darker Grotesque Light"/>
                <a:cs typeface="Darker Grotesque Light"/>
                <a:sym typeface="Darker Grotesque Light"/>
              </a:defRPr>
            </a:lvl1pPr>
            <a:lvl2pPr marL="914400" marR="0" lvl="1" indent="-406400" algn="l" rtl="0">
              <a:spcBef>
                <a:spcPts val="560"/>
              </a:spcBef>
              <a:spcAft>
                <a:spcPts val="0"/>
              </a:spcAft>
              <a:buClr>
                <a:schemeClr val="lt1"/>
              </a:buClr>
              <a:buSzPts val="2800"/>
              <a:buFont typeface="Darker Grotesque Light"/>
              <a:buChar char="–"/>
              <a:defRPr sz="2800" i="0" u="none" strike="noStrike" cap="none">
                <a:solidFill>
                  <a:schemeClr val="lt1"/>
                </a:solidFill>
                <a:latin typeface="Darker Grotesque Light"/>
                <a:ea typeface="Darker Grotesque Light"/>
                <a:cs typeface="Darker Grotesque Light"/>
                <a:sym typeface="Darker Grotesque Light"/>
              </a:defRPr>
            </a:lvl2pPr>
            <a:lvl3pPr marL="1371600" marR="0" lvl="2" indent="-381000" algn="l" rtl="0">
              <a:spcBef>
                <a:spcPts val="480"/>
              </a:spcBef>
              <a:spcAft>
                <a:spcPts val="0"/>
              </a:spcAft>
              <a:buClr>
                <a:schemeClr val="lt1"/>
              </a:buClr>
              <a:buSzPts val="2400"/>
              <a:buFont typeface="Darker Grotesque Light"/>
              <a:buChar char="•"/>
              <a:defRPr sz="2400" i="0" u="none" strike="noStrike" cap="none">
                <a:solidFill>
                  <a:schemeClr val="lt1"/>
                </a:solidFill>
                <a:latin typeface="Darker Grotesque Light"/>
                <a:ea typeface="Darker Grotesque Light"/>
                <a:cs typeface="Darker Grotesque Light"/>
                <a:sym typeface="Darker Grotesque Light"/>
              </a:defRPr>
            </a:lvl3pPr>
            <a:lvl4pPr marL="1828800" marR="0" lvl="3" indent="-355600" algn="l" rtl="0">
              <a:spcBef>
                <a:spcPts val="400"/>
              </a:spcBef>
              <a:spcAft>
                <a:spcPts val="0"/>
              </a:spcAft>
              <a:buClr>
                <a:schemeClr val="lt1"/>
              </a:buClr>
              <a:buSzPts val="2000"/>
              <a:buFont typeface="Darker Grotesque Light"/>
              <a:buChar char="–"/>
              <a:defRPr sz="2000" i="0" u="none" strike="noStrike" cap="none">
                <a:solidFill>
                  <a:schemeClr val="lt1"/>
                </a:solidFill>
                <a:latin typeface="Darker Grotesque Light"/>
                <a:ea typeface="Darker Grotesque Light"/>
                <a:cs typeface="Darker Grotesque Light"/>
                <a:sym typeface="Darker Grotesque Light"/>
              </a:defRPr>
            </a:lvl4pPr>
            <a:lvl5pPr marL="2286000" marR="0" lvl="4" indent="-355600" algn="l" rtl="0">
              <a:spcBef>
                <a:spcPts val="400"/>
              </a:spcBef>
              <a:spcAft>
                <a:spcPts val="0"/>
              </a:spcAft>
              <a:buClr>
                <a:schemeClr val="lt1"/>
              </a:buClr>
              <a:buSzPts val="2000"/>
              <a:buFont typeface="Darker Grotesque Light"/>
              <a:buChar char="»"/>
              <a:defRPr sz="2000" i="0" u="none" strike="noStrike" cap="none">
                <a:solidFill>
                  <a:schemeClr val="lt1"/>
                </a:solidFill>
                <a:latin typeface="Darker Grotesque Light"/>
                <a:ea typeface="Darker Grotesque Light"/>
                <a:cs typeface="Darker Grotesque Light"/>
                <a:sym typeface="Darker Grotesque Light"/>
              </a:defRPr>
            </a:lvl5pPr>
            <a:lvl6pPr marL="2743200" marR="0" lvl="5" indent="-355600" algn="l" rtl="0">
              <a:spcBef>
                <a:spcPts val="400"/>
              </a:spcBef>
              <a:spcAft>
                <a:spcPts val="0"/>
              </a:spcAft>
              <a:buClr>
                <a:schemeClr val="lt1"/>
              </a:buClr>
              <a:buSzPts val="2000"/>
              <a:buFont typeface="Darker Grotesque Light"/>
              <a:buChar char="•"/>
              <a:defRPr sz="2000" i="0" u="none" strike="noStrike" cap="none">
                <a:solidFill>
                  <a:schemeClr val="lt1"/>
                </a:solidFill>
                <a:latin typeface="Darker Grotesque Light"/>
                <a:ea typeface="Darker Grotesque Light"/>
                <a:cs typeface="Darker Grotesque Light"/>
                <a:sym typeface="Darker Grotesque Light"/>
              </a:defRPr>
            </a:lvl6pPr>
            <a:lvl7pPr marL="3200400" marR="0" lvl="6" indent="-355600" algn="l" rtl="0">
              <a:spcBef>
                <a:spcPts val="400"/>
              </a:spcBef>
              <a:spcAft>
                <a:spcPts val="0"/>
              </a:spcAft>
              <a:buClr>
                <a:schemeClr val="lt1"/>
              </a:buClr>
              <a:buSzPts val="2000"/>
              <a:buFont typeface="Darker Grotesque Light"/>
              <a:buChar char="•"/>
              <a:defRPr sz="2000" i="0" u="none" strike="noStrike" cap="none">
                <a:solidFill>
                  <a:schemeClr val="lt1"/>
                </a:solidFill>
                <a:latin typeface="Darker Grotesque Light"/>
                <a:ea typeface="Darker Grotesque Light"/>
                <a:cs typeface="Darker Grotesque Light"/>
                <a:sym typeface="Darker Grotesque Light"/>
              </a:defRPr>
            </a:lvl7pPr>
            <a:lvl8pPr marL="3657600" marR="0" lvl="7" indent="-355600" algn="l" rtl="0">
              <a:spcBef>
                <a:spcPts val="400"/>
              </a:spcBef>
              <a:spcAft>
                <a:spcPts val="0"/>
              </a:spcAft>
              <a:buClr>
                <a:schemeClr val="lt1"/>
              </a:buClr>
              <a:buSzPts val="2000"/>
              <a:buFont typeface="Darker Grotesque Light"/>
              <a:buChar char="•"/>
              <a:defRPr sz="2000" i="0" u="none" strike="noStrike" cap="none">
                <a:solidFill>
                  <a:schemeClr val="lt1"/>
                </a:solidFill>
                <a:latin typeface="Darker Grotesque Light"/>
                <a:ea typeface="Darker Grotesque Light"/>
                <a:cs typeface="Darker Grotesque Light"/>
                <a:sym typeface="Darker Grotesque Light"/>
              </a:defRPr>
            </a:lvl8pPr>
            <a:lvl9pPr marL="4114800" marR="0" lvl="8" indent="-355600" algn="l" rtl="0">
              <a:spcBef>
                <a:spcPts val="400"/>
              </a:spcBef>
              <a:spcAft>
                <a:spcPts val="0"/>
              </a:spcAft>
              <a:buClr>
                <a:schemeClr val="lt1"/>
              </a:buClr>
              <a:buSzPts val="2000"/>
              <a:buFont typeface="Darker Grotesque Light"/>
              <a:buChar char="•"/>
              <a:defRPr sz="2000" i="0" u="none" strike="noStrike" cap="none">
                <a:solidFill>
                  <a:schemeClr val="lt1"/>
                </a:solidFill>
                <a:latin typeface="Darker Grotesque Light"/>
                <a:ea typeface="Darker Grotesque Light"/>
                <a:cs typeface="Darker Grotesque Light"/>
                <a:sym typeface="Darker Grotesque Light"/>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4344F"/>
        </a:solidFill>
        <a:effectLst/>
      </p:bgPr>
    </p:bg>
    <p:spTree>
      <p:nvGrpSpPr>
        <p:cNvPr id="1" name="Shape 41"/>
        <p:cNvGrpSpPr/>
        <p:nvPr/>
      </p:nvGrpSpPr>
      <p:grpSpPr>
        <a:xfrm>
          <a:off x="0" y="0"/>
          <a:ext cx="0" cy="0"/>
          <a:chOff x="0" y="0"/>
          <a:chExt cx="0" cy="0"/>
        </a:xfrm>
      </p:grpSpPr>
      <p:sp>
        <p:nvSpPr>
          <p:cNvPr id="42" name="Google Shape;42;p7"/>
          <p:cNvSpPr txBox="1"/>
          <p:nvPr/>
        </p:nvSpPr>
        <p:spPr>
          <a:xfrm>
            <a:off x="1783744" y="3607130"/>
            <a:ext cx="15475556" cy="3545586"/>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14400" b="0" i="0" u="none" strike="noStrike" cap="none" dirty="0">
                <a:solidFill>
                  <a:srgbClr val="C2F970"/>
                </a:solidFill>
                <a:latin typeface="Darker Grotesque"/>
                <a:ea typeface="Darker Grotesque"/>
                <a:cs typeface="Darker Grotesque"/>
                <a:sym typeface="Darker Grotesque"/>
              </a:rPr>
              <a:t>Intro to Cloud Computing</a:t>
            </a:r>
            <a:endParaRPr lang="en-US" dirty="0"/>
          </a:p>
        </p:txBody>
      </p:sp>
      <p:cxnSp>
        <p:nvCxnSpPr>
          <p:cNvPr id="44" name="Google Shape;44;p7"/>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45" name="Google Shape;45;p7"/>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4344F"/>
        </a:solidFill>
        <a:effectLst/>
      </p:bgPr>
    </p:bg>
    <p:spTree>
      <p:nvGrpSpPr>
        <p:cNvPr id="1" name="Shape 92">
          <a:extLst>
            <a:ext uri="{FF2B5EF4-FFF2-40B4-BE49-F238E27FC236}">
              <a16:creationId xmlns:a16="http://schemas.microsoft.com/office/drawing/2014/main" id="{19594CC1-A37E-0E34-3CCC-DE400475D1FB}"/>
            </a:ext>
          </a:extLst>
        </p:cNvPr>
        <p:cNvGrpSpPr/>
        <p:nvPr/>
      </p:nvGrpSpPr>
      <p:grpSpPr>
        <a:xfrm>
          <a:off x="0" y="0"/>
          <a:ext cx="0" cy="0"/>
          <a:chOff x="0" y="0"/>
          <a:chExt cx="0" cy="0"/>
        </a:xfrm>
      </p:grpSpPr>
      <p:cxnSp>
        <p:nvCxnSpPr>
          <p:cNvPr id="96" name="Google Shape;96;p11">
            <a:extLst>
              <a:ext uri="{FF2B5EF4-FFF2-40B4-BE49-F238E27FC236}">
                <a16:creationId xmlns:a16="http://schemas.microsoft.com/office/drawing/2014/main" id="{79FD97E9-69A0-71C4-E45C-6694344717C1}"/>
              </a:ext>
            </a:extLst>
          </p:cNvPr>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97" name="Google Shape;97;p11">
            <a:extLst>
              <a:ext uri="{FF2B5EF4-FFF2-40B4-BE49-F238E27FC236}">
                <a16:creationId xmlns:a16="http://schemas.microsoft.com/office/drawing/2014/main" id="{BFEB085E-AF68-F4FE-E63C-62F21448831C}"/>
              </a:ext>
            </a:extLst>
          </p:cNvPr>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pic>
        <p:nvPicPr>
          <p:cNvPr id="1026" name="Picture 2" descr="THE END - Rainbow SpongeBob Meme Generator">
            <a:extLst>
              <a:ext uri="{FF2B5EF4-FFF2-40B4-BE49-F238E27FC236}">
                <a16:creationId xmlns:a16="http://schemas.microsoft.com/office/drawing/2014/main" id="{59C431BA-4AD0-43AB-BB85-61D886D9F9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6500" y="2781300"/>
            <a:ext cx="5715000" cy="4724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480884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4344F"/>
        </a:solidFill>
        <a:effectLst/>
      </p:bgPr>
    </p:bg>
    <p:spTree>
      <p:nvGrpSpPr>
        <p:cNvPr id="1" name="Shape 74"/>
        <p:cNvGrpSpPr/>
        <p:nvPr/>
      </p:nvGrpSpPr>
      <p:grpSpPr>
        <a:xfrm>
          <a:off x="0" y="0"/>
          <a:ext cx="0" cy="0"/>
          <a:chOff x="0" y="0"/>
          <a:chExt cx="0" cy="0"/>
        </a:xfrm>
      </p:grpSpPr>
      <p:cxnSp>
        <p:nvCxnSpPr>
          <p:cNvPr id="75" name="Google Shape;75;p10"/>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76" name="Google Shape;76;p10"/>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sp>
        <p:nvSpPr>
          <p:cNvPr id="77" name="Google Shape;77;p10"/>
          <p:cNvSpPr txBox="1"/>
          <p:nvPr/>
        </p:nvSpPr>
        <p:spPr>
          <a:xfrm>
            <a:off x="5137167" y="4616098"/>
            <a:ext cx="12122100" cy="1723549"/>
          </a:xfrm>
          <a:prstGeom prst="rect">
            <a:avLst/>
          </a:prstGeom>
          <a:noFill/>
          <a:ln>
            <a:noFill/>
          </a:ln>
        </p:spPr>
        <p:txBody>
          <a:bodyPr spcFirstLastPara="1" wrap="square" lIns="0" tIns="0" rIns="0" bIns="0" anchor="t" anchorCtr="0">
            <a:spAutoFit/>
          </a:bodyPr>
          <a:lstStyle/>
          <a:p>
            <a:pPr marL="0" marR="0" lvl="0" indent="0" algn="just" rtl="0">
              <a:lnSpc>
                <a:spcPct val="100000"/>
              </a:lnSpc>
              <a:spcBef>
                <a:spcPts val="0"/>
              </a:spcBef>
              <a:spcAft>
                <a:spcPts val="0"/>
              </a:spcAft>
              <a:buNone/>
            </a:pPr>
            <a:r>
              <a:rPr lang="en-US" sz="2800" i="0" u="none" strike="noStrike" cap="none" dirty="0">
                <a:solidFill>
                  <a:srgbClr val="FFFFFF"/>
                </a:solidFill>
                <a:latin typeface="Darker Grotesque Light"/>
                <a:ea typeface="Darker Grotesque Light"/>
                <a:cs typeface="Darker Grotesque Light"/>
                <a:sym typeface="Darker Grotesque Light"/>
              </a:rPr>
              <a:t>Before cloud computing, there was a guy named </a:t>
            </a:r>
            <a:r>
              <a:rPr lang="en-US" sz="2800" i="0" u="none" strike="noStrike" cap="none" dirty="0" err="1">
                <a:solidFill>
                  <a:srgbClr val="FFFFFF"/>
                </a:solidFill>
                <a:latin typeface="Darker Grotesque Light"/>
                <a:ea typeface="Darker Grotesque Light"/>
                <a:cs typeface="Darker Grotesque Light"/>
                <a:sym typeface="Darker Grotesque Light"/>
              </a:rPr>
              <a:t>Totskie</a:t>
            </a:r>
            <a:r>
              <a:rPr lang="en-US" sz="2800" i="0" u="none" strike="noStrike" cap="none" dirty="0">
                <a:solidFill>
                  <a:srgbClr val="FFFFFF"/>
                </a:solidFill>
                <a:latin typeface="Darker Grotesque Light"/>
                <a:ea typeface="Darker Grotesque Light"/>
                <a:cs typeface="Darker Grotesque Light"/>
                <a:sym typeface="Darker Grotesque Light"/>
              </a:rPr>
              <a:t> who wanted to build a website for his business. To do this, he would need to invest in a server, hardware, software, and experts to set everything up. This was expensive and time-consuming. This traditional approach is called on-premise.</a:t>
            </a:r>
          </a:p>
        </p:txBody>
      </p:sp>
      <p:sp>
        <p:nvSpPr>
          <p:cNvPr id="81" name="Google Shape;81;p10"/>
          <p:cNvSpPr txBox="1"/>
          <p:nvPr/>
        </p:nvSpPr>
        <p:spPr>
          <a:xfrm>
            <a:off x="5137167" y="1307150"/>
            <a:ext cx="12122133" cy="2585323"/>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US" sz="12000" b="0" i="0" u="none" strike="noStrike" cap="none" dirty="0">
                <a:solidFill>
                  <a:srgbClr val="C2F970"/>
                </a:solidFill>
                <a:latin typeface="Darker Grotesque"/>
                <a:ea typeface="Darker Grotesque"/>
                <a:cs typeface="Darker Grotesque"/>
                <a:sym typeface="Darker Grotesque"/>
              </a:rPr>
              <a:t>Before Cloud Computing existed,</a:t>
            </a:r>
            <a:endParaRPr sz="1200" dirty="0"/>
          </a:p>
        </p:txBody>
      </p:sp>
      <p:grpSp>
        <p:nvGrpSpPr>
          <p:cNvPr id="82" name="Google Shape;82;p10"/>
          <p:cNvGrpSpPr/>
          <p:nvPr/>
        </p:nvGrpSpPr>
        <p:grpSpPr>
          <a:xfrm>
            <a:off x="1783744" y="1477829"/>
            <a:ext cx="2600948" cy="2600948"/>
            <a:chOff x="0" y="0"/>
            <a:chExt cx="3467931" cy="3467931"/>
          </a:xfrm>
        </p:grpSpPr>
        <p:grpSp>
          <p:nvGrpSpPr>
            <p:cNvPr id="83" name="Google Shape;83;p10"/>
            <p:cNvGrpSpPr/>
            <p:nvPr/>
          </p:nvGrpSpPr>
          <p:grpSpPr>
            <a:xfrm>
              <a:off x="0" y="0"/>
              <a:ext cx="3467931" cy="3467931"/>
              <a:chOff x="0" y="0"/>
              <a:chExt cx="812800" cy="812800"/>
            </a:xfrm>
          </p:grpSpPr>
          <p:sp>
            <p:nvSpPr>
              <p:cNvPr id="84" name="Google Shape;84;p10"/>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cmpd="sng">
                <a:solidFill>
                  <a:srgbClr val="C2F970"/>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0"/>
              <p:cNvSpPr txBox="1"/>
              <p:nvPr/>
            </p:nvSpPr>
            <p:spPr>
              <a:xfrm>
                <a:off x="76200" y="28575"/>
                <a:ext cx="660400" cy="70802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86" name="Google Shape;86;p10"/>
            <p:cNvCxnSpPr/>
            <p:nvPr/>
          </p:nvCxnSpPr>
          <p:spPr>
            <a:xfrm>
              <a:off x="858947" y="858947"/>
              <a:ext cx="1748487" cy="1748487"/>
            </a:xfrm>
            <a:prstGeom prst="straightConnector1">
              <a:avLst/>
            </a:prstGeom>
            <a:noFill/>
            <a:ln w="64200" cap="flat" cmpd="sng">
              <a:solidFill>
                <a:srgbClr val="C2F970"/>
              </a:solidFill>
              <a:prstDash val="solid"/>
              <a:round/>
              <a:headEnd type="none" w="sm" len="sm"/>
              <a:tailEnd type="none" w="sm" len="sm"/>
            </a:ln>
          </p:spPr>
        </p:cxnSp>
        <p:cxnSp>
          <p:nvCxnSpPr>
            <p:cNvPr id="87" name="Google Shape;87;p10"/>
            <p:cNvCxnSpPr/>
            <p:nvPr/>
          </p:nvCxnSpPr>
          <p:spPr>
            <a:xfrm>
              <a:off x="1468919" y="2599579"/>
              <a:ext cx="1157476" cy="0"/>
            </a:xfrm>
            <a:prstGeom prst="straightConnector1">
              <a:avLst/>
            </a:prstGeom>
            <a:noFill/>
            <a:ln w="64200" cap="flat" cmpd="sng">
              <a:solidFill>
                <a:srgbClr val="C2F970"/>
              </a:solidFill>
              <a:prstDash val="solid"/>
              <a:round/>
              <a:headEnd type="none" w="sm" len="sm"/>
              <a:tailEnd type="none" w="sm" len="sm"/>
            </a:ln>
          </p:spPr>
        </p:cxnSp>
        <p:cxnSp>
          <p:nvCxnSpPr>
            <p:cNvPr id="88" name="Google Shape;88;p10"/>
            <p:cNvCxnSpPr/>
            <p:nvPr/>
          </p:nvCxnSpPr>
          <p:spPr>
            <a:xfrm rot="10800000">
              <a:off x="2599579" y="1412359"/>
              <a:ext cx="0" cy="1157476"/>
            </a:xfrm>
            <a:prstGeom prst="straightConnector1">
              <a:avLst/>
            </a:prstGeom>
            <a:noFill/>
            <a:ln w="64200" cap="flat" cmpd="sng">
              <a:solidFill>
                <a:srgbClr val="C2F970"/>
              </a:solidFill>
              <a:prstDash val="solid"/>
              <a:round/>
              <a:headEnd type="none" w="sm" len="sm"/>
              <a:tailEnd type="none" w="sm" len="sm"/>
            </a:ln>
          </p:spPr>
        </p:cxnSp>
      </p:grpSp>
      <p:pic>
        <p:nvPicPr>
          <p:cNvPr id="1026" name="Picture 2" descr="7,005 Chibi Men Royalty-Free Photos and Stock Images | Shutterstock">
            <a:extLst>
              <a:ext uri="{FF2B5EF4-FFF2-40B4-BE49-F238E27FC236}">
                <a16:creationId xmlns:a16="http://schemas.microsoft.com/office/drawing/2014/main" id="{AC3981E8-69BC-A1D4-E5F2-0A12701CC1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24787" y="4493835"/>
            <a:ext cx="3621551" cy="362155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ntroduction of Server - GeeksforGeeks">
            <a:extLst>
              <a:ext uri="{FF2B5EF4-FFF2-40B4-BE49-F238E27FC236}">
                <a16:creationId xmlns:a16="http://schemas.microsoft.com/office/drawing/2014/main" id="{547ABC6C-CA48-E811-F34C-09FBEA593B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46338" y="6546084"/>
            <a:ext cx="3712206" cy="229292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artoon Programmer Stock Illustrations – 13,330 Cartoon Programmer Stock  Illustrations, Vectors &amp; Clipart - Dreamstime">
            <a:extLst>
              <a:ext uri="{FF2B5EF4-FFF2-40B4-BE49-F238E27FC236}">
                <a16:creationId xmlns:a16="http://schemas.microsoft.com/office/drawing/2014/main" id="{A8356058-F601-467D-15A4-B9BA484B79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83025" y="6423325"/>
            <a:ext cx="2810209" cy="281020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Please don't learn to code | TechCrunch">
            <a:extLst>
              <a:ext uri="{FF2B5EF4-FFF2-40B4-BE49-F238E27FC236}">
                <a16:creationId xmlns:a16="http://schemas.microsoft.com/office/drawing/2014/main" id="{331FDFC4-39CE-7910-8882-301E9BFE929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819712" y="6578845"/>
            <a:ext cx="3893667" cy="25957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4344F"/>
        </a:solidFill>
        <a:effectLst/>
      </p:bgPr>
    </p:bg>
    <p:spTree>
      <p:nvGrpSpPr>
        <p:cNvPr id="1" name="Shape 92"/>
        <p:cNvGrpSpPr/>
        <p:nvPr/>
      </p:nvGrpSpPr>
      <p:grpSpPr>
        <a:xfrm>
          <a:off x="0" y="0"/>
          <a:ext cx="0" cy="0"/>
          <a:chOff x="0" y="0"/>
          <a:chExt cx="0" cy="0"/>
        </a:xfrm>
      </p:grpSpPr>
      <p:sp>
        <p:nvSpPr>
          <p:cNvPr id="94" name="Google Shape;94;p11"/>
          <p:cNvSpPr txBox="1"/>
          <p:nvPr/>
        </p:nvSpPr>
        <p:spPr>
          <a:xfrm>
            <a:off x="5287013" y="3231399"/>
            <a:ext cx="9484920" cy="2585323"/>
          </a:xfrm>
          <a:prstGeom prst="rect">
            <a:avLst/>
          </a:prstGeom>
          <a:noFill/>
          <a:ln>
            <a:noFill/>
          </a:ln>
        </p:spPr>
        <p:txBody>
          <a:bodyPr spcFirstLastPara="1" wrap="square" lIns="0" tIns="0" rIns="0" bIns="0" anchor="t" anchorCtr="0">
            <a:spAutoFit/>
          </a:bodyPr>
          <a:lstStyle/>
          <a:p>
            <a:pPr lvl="0"/>
            <a:r>
              <a:rPr lang="en-US" sz="4200" i="0" u="none" strike="noStrike" cap="none" dirty="0">
                <a:solidFill>
                  <a:srgbClr val="FFFFFF"/>
                </a:solidFill>
                <a:latin typeface="Darker Grotesque Medium"/>
                <a:ea typeface="Darker Grotesque Medium"/>
                <a:cs typeface="Darker Grotesque Medium"/>
                <a:sym typeface="Darker Grotesque Medium"/>
              </a:rPr>
              <a:t>One day, </a:t>
            </a:r>
            <a:r>
              <a:rPr lang="en-US" sz="4200" i="0" u="none" strike="noStrike" cap="none" dirty="0" err="1">
                <a:solidFill>
                  <a:srgbClr val="FFFFFF"/>
                </a:solidFill>
                <a:latin typeface="Darker Grotesque Medium"/>
                <a:ea typeface="Darker Grotesque Medium"/>
                <a:cs typeface="Darker Grotesque Medium"/>
                <a:sym typeface="Darker Grotesque Medium"/>
              </a:rPr>
              <a:t>Totskie</a:t>
            </a:r>
            <a:r>
              <a:rPr lang="en-US" sz="4200" i="0" u="none" strike="noStrike" cap="none" dirty="0">
                <a:solidFill>
                  <a:srgbClr val="FFFFFF"/>
                </a:solidFill>
                <a:latin typeface="Darker Grotesque Medium"/>
                <a:ea typeface="Darker Grotesque Medium"/>
                <a:cs typeface="Darker Grotesque Medium"/>
                <a:sym typeface="Darker Grotesque Medium"/>
              </a:rPr>
              <a:t> met </a:t>
            </a:r>
            <a:r>
              <a:rPr lang="en-US" sz="4200" i="0" u="none" strike="noStrike" cap="none" dirty="0" err="1">
                <a:solidFill>
                  <a:srgbClr val="FFFFFF"/>
                </a:solidFill>
                <a:latin typeface="Darker Grotesque Medium"/>
                <a:ea typeface="Darker Grotesque Medium"/>
                <a:cs typeface="Darker Grotesque Medium"/>
                <a:sym typeface="Darker Grotesque Medium"/>
              </a:rPr>
              <a:t>Browskie</a:t>
            </a:r>
            <a:r>
              <a:rPr lang="en-US" sz="4200" i="0" u="none" strike="noStrike" cap="none" dirty="0">
                <a:solidFill>
                  <a:srgbClr val="FFFFFF"/>
                </a:solidFill>
                <a:latin typeface="Darker Grotesque Medium"/>
                <a:ea typeface="Darker Grotesque Medium"/>
                <a:cs typeface="Darker Grotesque Medium"/>
                <a:sym typeface="Darker Grotesque Medium"/>
              </a:rPr>
              <a:t>, who introduced him to the idea of cloud computing. </a:t>
            </a:r>
            <a:r>
              <a:rPr lang="en-US" sz="4200" dirty="0" err="1">
                <a:solidFill>
                  <a:srgbClr val="FFFFFF"/>
                </a:solidFill>
                <a:latin typeface="Darker Grotesque Medium"/>
                <a:ea typeface="Darker Grotesque Medium"/>
                <a:cs typeface="Darker Grotesque Medium"/>
                <a:sym typeface="Darker Grotesque Medium"/>
              </a:rPr>
              <a:t>Browskie</a:t>
            </a:r>
            <a:r>
              <a:rPr lang="en-US" sz="4200" i="0" u="none" strike="noStrike" cap="none" dirty="0">
                <a:solidFill>
                  <a:srgbClr val="FFFFFF"/>
                </a:solidFill>
                <a:latin typeface="Darker Grotesque Medium"/>
                <a:ea typeface="Darker Grotesque Medium"/>
                <a:cs typeface="Darker Grotesque Medium"/>
                <a:sym typeface="Darker Grotesque Medium"/>
              </a:rPr>
              <a:t> explained the many benefits of the cloud:</a:t>
            </a:r>
            <a:endParaRPr dirty="0">
              <a:latin typeface="Darker Grotesque Medium"/>
              <a:ea typeface="Darker Grotesque Medium"/>
              <a:cs typeface="Darker Grotesque Medium"/>
              <a:sym typeface="Darker Grotesque Medium"/>
            </a:endParaRPr>
          </a:p>
        </p:txBody>
      </p:sp>
      <p:cxnSp>
        <p:nvCxnSpPr>
          <p:cNvPr id="96" name="Google Shape;96;p11"/>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97" name="Google Shape;97;p11"/>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pic>
        <p:nvPicPr>
          <p:cNvPr id="2" name="Picture 2" descr="7,005 Chibi Men Royalty-Free Photos and Stock Images | Shutterstock">
            <a:extLst>
              <a:ext uri="{FF2B5EF4-FFF2-40B4-BE49-F238E27FC236}">
                <a16:creationId xmlns:a16="http://schemas.microsoft.com/office/drawing/2014/main" id="{DCA0867E-7C4D-0942-2F14-B18C6FA426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92185" y="2852220"/>
            <a:ext cx="3343686" cy="3343686"/>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American Psycho Author Bret Easton Ellis Tells Us Where Patrick Bateman  Would Be Today">
            <a:extLst>
              <a:ext uri="{FF2B5EF4-FFF2-40B4-BE49-F238E27FC236}">
                <a16:creationId xmlns:a16="http://schemas.microsoft.com/office/drawing/2014/main" id="{E4157505-0953-C9F1-ACC9-34B0414C8C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10484" y="2713286"/>
            <a:ext cx="3621551" cy="36215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4344F"/>
        </a:solidFill>
        <a:effectLst/>
      </p:bgPr>
    </p:bg>
    <p:spTree>
      <p:nvGrpSpPr>
        <p:cNvPr id="1" name="Shape 92">
          <a:extLst>
            <a:ext uri="{FF2B5EF4-FFF2-40B4-BE49-F238E27FC236}">
              <a16:creationId xmlns:a16="http://schemas.microsoft.com/office/drawing/2014/main" id="{1A17F678-67D6-62A0-7CB9-F0AAF387E45F}"/>
            </a:ext>
          </a:extLst>
        </p:cNvPr>
        <p:cNvGrpSpPr/>
        <p:nvPr/>
      </p:nvGrpSpPr>
      <p:grpSpPr>
        <a:xfrm>
          <a:off x="0" y="0"/>
          <a:ext cx="0" cy="0"/>
          <a:chOff x="0" y="0"/>
          <a:chExt cx="0" cy="0"/>
        </a:xfrm>
      </p:grpSpPr>
      <p:sp>
        <p:nvSpPr>
          <p:cNvPr id="95" name="Google Shape;95;p11">
            <a:extLst>
              <a:ext uri="{FF2B5EF4-FFF2-40B4-BE49-F238E27FC236}">
                <a16:creationId xmlns:a16="http://schemas.microsoft.com/office/drawing/2014/main" id="{584C2CA2-3198-AFE8-14D9-3B09B21D8D8C}"/>
              </a:ext>
            </a:extLst>
          </p:cNvPr>
          <p:cNvSpPr txBox="1"/>
          <p:nvPr/>
        </p:nvSpPr>
        <p:spPr>
          <a:xfrm>
            <a:off x="5599122" y="1258941"/>
            <a:ext cx="12164441" cy="129227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dirty="0">
                <a:solidFill>
                  <a:srgbClr val="FFFFFF"/>
                </a:solidFill>
                <a:latin typeface="Darker Grotesque Light"/>
                <a:ea typeface="Darker Grotesque Light"/>
                <a:cs typeface="Darker Grotesque Light"/>
                <a:sym typeface="Darker Grotesque Light"/>
              </a:rPr>
              <a:t>Cost Efficiency: </a:t>
            </a:r>
            <a:r>
              <a:rPr lang="en-US" sz="2799" i="0" u="none" strike="noStrike" cap="none" dirty="0">
                <a:solidFill>
                  <a:srgbClr val="FFFFFF"/>
                </a:solidFill>
                <a:latin typeface="Darker Grotesque Light"/>
                <a:ea typeface="Darker Grotesque Light"/>
                <a:cs typeface="Darker Grotesque Light"/>
                <a:sym typeface="Darker Grotesque Light"/>
              </a:rPr>
              <a:t>Cloud computing eliminates the need for businesses to heavily invest in physical hardware and on-site infrastructure. Instead, businesses can pay for only the services they use, making it a much more affordable option.</a:t>
            </a:r>
            <a:endParaRPr dirty="0">
              <a:latin typeface="Darker Grotesque Light"/>
              <a:ea typeface="Darker Grotesque Light"/>
              <a:cs typeface="Darker Grotesque Light"/>
              <a:sym typeface="Darker Grotesque Light"/>
            </a:endParaRPr>
          </a:p>
        </p:txBody>
      </p:sp>
      <p:cxnSp>
        <p:nvCxnSpPr>
          <p:cNvPr id="96" name="Google Shape;96;p11">
            <a:extLst>
              <a:ext uri="{FF2B5EF4-FFF2-40B4-BE49-F238E27FC236}">
                <a16:creationId xmlns:a16="http://schemas.microsoft.com/office/drawing/2014/main" id="{A52A8A96-2C3B-FE3C-C1DE-437D63F60275}"/>
              </a:ext>
            </a:extLst>
          </p:cNvPr>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97" name="Google Shape;97;p11">
            <a:extLst>
              <a:ext uri="{FF2B5EF4-FFF2-40B4-BE49-F238E27FC236}">
                <a16:creationId xmlns:a16="http://schemas.microsoft.com/office/drawing/2014/main" id="{56D73CFB-EF42-A536-F089-0222040EB706}"/>
              </a:ext>
            </a:extLst>
          </p:cNvPr>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sp>
        <p:nvSpPr>
          <p:cNvPr id="102" name="Google Shape;102;p11">
            <a:extLst>
              <a:ext uri="{FF2B5EF4-FFF2-40B4-BE49-F238E27FC236}">
                <a16:creationId xmlns:a16="http://schemas.microsoft.com/office/drawing/2014/main" id="{29170C81-BBFE-C58B-1B9C-C97D744298D5}"/>
              </a:ext>
            </a:extLst>
          </p:cNvPr>
          <p:cNvSpPr txBox="1"/>
          <p:nvPr/>
        </p:nvSpPr>
        <p:spPr>
          <a:xfrm>
            <a:off x="5599123" y="3294808"/>
            <a:ext cx="10811054" cy="1723036"/>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dirty="0">
                <a:solidFill>
                  <a:srgbClr val="FFFFFF"/>
                </a:solidFill>
                <a:latin typeface="Darker Grotesque Light"/>
                <a:ea typeface="Darker Grotesque Light"/>
                <a:cs typeface="Darker Grotesque Light"/>
                <a:sym typeface="Darker Grotesque Light"/>
              </a:rPr>
              <a:t>Accessibility &amp; Flexibility: </a:t>
            </a:r>
            <a:r>
              <a:rPr lang="en-US" sz="2799" i="0" u="none" strike="noStrike" cap="none" dirty="0">
                <a:solidFill>
                  <a:srgbClr val="FFFFFF"/>
                </a:solidFill>
                <a:latin typeface="Darker Grotesque Light"/>
                <a:ea typeface="Darker Grotesque Light"/>
                <a:cs typeface="Darker Grotesque Light"/>
                <a:sym typeface="Darker Grotesque Light"/>
              </a:rPr>
              <a:t>Cloud services are accessible from anywhere with an internet connection, which is perfect for remote work and collaboration. This is especially beneficial for businesses with teams spread across multiple locations.</a:t>
            </a:r>
            <a:endParaRPr dirty="0">
              <a:latin typeface="Darker Grotesque Light"/>
              <a:ea typeface="Darker Grotesque Light"/>
              <a:cs typeface="Darker Grotesque Light"/>
              <a:sym typeface="Darker Grotesque Light"/>
            </a:endParaRPr>
          </a:p>
        </p:txBody>
      </p:sp>
      <p:sp>
        <p:nvSpPr>
          <p:cNvPr id="104" name="Google Shape;104;p11">
            <a:extLst>
              <a:ext uri="{FF2B5EF4-FFF2-40B4-BE49-F238E27FC236}">
                <a16:creationId xmlns:a16="http://schemas.microsoft.com/office/drawing/2014/main" id="{58DB35DB-07F0-7C1C-513E-E9E25071715C}"/>
              </a:ext>
            </a:extLst>
          </p:cNvPr>
          <p:cNvSpPr txBox="1"/>
          <p:nvPr/>
        </p:nvSpPr>
        <p:spPr>
          <a:xfrm>
            <a:off x="5599123" y="5714392"/>
            <a:ext cx="11679228" cy="861518"/>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dirty="0">
                <a:solidFill>
                  <a:srgbClr val="FFFFFF"/>
                </a:solidFill>
                <a:latin typeface="Darker Grotesque Light"/>
                <a:ea typeface="Darker Grotesque Light"/>
                <a:cs typeface="Darker Grotesque Light"/>
                <a:sym typeface="Darker Grotesque Light"/>
              </a:rPr>
              <a:t>Reliability and Redundancy: </a:t>
            </a:r>
            <a:r>
              <a:rPr lang="en-US" sz="2799" i="0" u="none" strike="noStrike" cap="none" dirty="0">
                <a:solidFill>
                  <a:srgbClr val="FFFFFF"/>
                </a:solidFill>
                <a:latin typeface="Darker Grotesque Light"/>
                <a:ea typeface="Darker Grotesque Light"/>
                <a:cs typeface="Darker Grotesque Light"/>
                <a:sym typeface="Darker Grotesque Light"/>
              </a:rPr>
              <a:t>Cloud providers offer high availability, ensuring that services are backed up, fault-tolerant, and accessible even during outages.</a:t>
            </a:r>
            <a:endParaRPr dirty="0">
              <a:latin typeface="Darker Grotesque Light"/>
              <a:ea typeface="Darker Grotesque Light"/>
              <a:cs typeface="Darker Grotesque Light"/>
              <a:sym typeface="Darker Grotesque Light"/>
            </a:endParaRPr>
          </a:p>
        </p:txBody>
      </p:sp>
      <p:pic>
        <p:nvPicPr>
          <p:cNvPr id="2050" name="Picture 2" descr="American Psycho Author Bret Easton Ellis Tells Us Where Patrick Bateman  Would Be Today">
            <a:extLst>
              <a:ext uri="{FF2B5EF4-FFF2-40B4-BE49-F238E27FC236}">
                <a16:creationId xmlns:a16="http://schemas.microsoft.com/office/drawing/2014/main" id="{A400C54D-0426-4E4F-90C1-F64BF5D07E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93611" y="2167501"/>
            <a:ext cx="3621551" cy="3621551"/>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94;p11">
            <a:extLst>
              <a:ext uri="{FF2B5EF4-FFF2-40B4-BE49-F238E27FC236}">
                <a16:creationId xmlns:a16="http://schemas.microsoft.com/office/drawing/2014/main" id="{82A8BD97-86D0-2572-0F26-28292400735B}"/>
              </a:ext>
            </a:extLst>
          </p:cNvPr>
          <p:cNvSpPr txBox="1"/>
          <p:nvPr/>
        </p:nvSpPr>
        <p:spPr>
          <a:xfrm>
            <a:off x="2226191" y="7270774"/>
            <a:ext cx="14845269" cy="1292662"/>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4200" i="0" u="none" strike="noStrike" cap="none" dirty="0">
                <a:solidFill>
                  <a:srgbClr val="FFFFFF"/>
                </a:solidFill>
                <a:latin typeface="Darker Grotesque Medium"/>
                <a:ea typeface="Darker Grotesque Medium"/>
                <a:cs typeface="Darker Grotesque Medium"/>
                <a:sym typeface="Darker Grotesque Medium"/>
              </a:rPr>
              <a:t>Convinced by these advantages, </a:t>
            </a:r>
            <a:r>
              <a:rPr lang="en-US" sz="4200" i="0" u="none" strike="noStrike" cap="none" dirty="0" err="1">
                <a:solidFill>
                  <a:srgbClr val="FFFFFF"/>
                </a:solidFill>
                <a:latin typeface="Darker Grotesque Medium"/>
                <a:ea typeface="Darker Grotesque Medium"/>
                <a:cs typeface="Darker Grotesque Medium"/>
                <a:sym typeface="Darker Grotesque Medium"/>
              </a:rPr>
              <a:t>Totskie</a:t>
            </a:r>
            <a:r>
              <a:rPr lang="en-US" sz="4200" i="0" u="none" strike="noStrike" cap="none" dirty="0">
                <a:solidFill>
                  <a:srgbClr val="FFFFFF"/>
                </a:solidFill>
                <a:latin typeface="Darker Grotesque Medium"/>
                <a:ea typeface="Darker Grotesque Medium"/>
                <a:cs typeface="Darker Grotesque Medium"/>
                <a:sym typeface="Darker Grotesque Medium"/>
              </a:rPr>
              <a:t> was intrigued by the cloud but still curious about how it works.</a:t>
            </a:r>
            <a:endParaRPr dirty="0">
              <a:latin typeface="Darker Grotesque Medium"/>
              <a:ea typeface="Darker Grotesque Medium"/>
              <a:cs typeface="Darker Grotesque Medium"/>
              <a:sym typeface="Darker Grotesque Medium"/>
            </a:endParaRPr>
          </a:p>
        </p:txBody>
      </p:sp>
    </p:spTree>
    <p:extLst>
      <p:ext uri="{BB962C8B-B14F-4D97-AF65-F5344CB8AC3E}">
        <p14:creationId xmlns:p14="http://schemas.microsoft.com/office/powerpoint/2010/main" val="131106495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4344F"/>
        </a:solidFill>
        <a:effectLst/>
      </p:bgPr>
    </p:bg>
    <p:spTree>
      <p:nvGrpSpPr>
        <p:cNvPr id="1" name="Shape 119"/>
        <p:cNvGrpSpPr/>
        <p:nvPr/>
      </p:nvGrpSpPr>
      <p:grpSpPr>
        <a:xfrm>
          <a:off x="0" y="0"/>
          <a:ext cx="0" cy="0"/>
          <a:chOff x="0" y="0"/>
          <a:chExt cx="0" cy="0"/>
        </a:xfrm>
      </p:grpSpPr>
      <p:cxnSp>
        <p:nvCxnSpPr>
          <p:cNvPr id="121" name="Google Shape;121;p13"/>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122" name="Google Shape;122;p13"/>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sp>
        <p:nvSpPr>
          <p:cNvPr id="124" name="Google Shape;124;p13"/>
          <p:cNvSpPr txBox="1"/>
          <p:nvPr/>
        </p:nvSpPr>
        <p:spPr>
          <a:xfrm>
            <a:off x="10052533" y="3377322"/>
            <a:ext cx="7555500" cy="3016210"/>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800" i="0" u="none" strike="noStrike" cap="none" dirty="0">
                <a:solidFill>
                  <a:srgbClr val="FFFFFF"/>
                </a:solidFill>
                <a:latin typeface="Darker Grotesque Light"/>
                <a:ea typeface="Darker Grotesque Light"/>
                <a:cs typeface="Darker Grotesque Light"/>
                <a:sym typeface="Darker Grotesque Light"/>
              </a:rPr>
              <a:t>Cloud computing is essentially using computing resources, such as storage and processing power, through the internet instead of relying on your personal computer or local hardware. Rather than storing data or running applications on your own device, you connect to powerful remote servers that handle everything for you.</a:t>
            </a:r>
            <a:endParaRPr dirty="0">
              <a:latin typeface="Darker Grotesque Light"/>
              <a:ea typeface="Darker Grotesque Light"/>
              <a:cs typeface="Darker Grotesque Light"/>
              <a:sym typeface="Darker Grotesque Light"/>
            </a:endParaRPr>
          </a:p>
        </p:txBody>
      </p:sp>
      <p:pic>
        <p:nvPicPr>
          <p:cNvPr id="3080" name="Picture 8" descr="A Brief History of Cloud Computing | Euro Systems">
            <a:extLst>
              <a:ext uri="{FF2B5EF4-FFF2-40B4-BE49-F238E27FC236}">
                <a16:creationId xmlns:a16="http://schemas.microsoft.com/office/drawing/2014/main" id="{9F8E3E1B-94BC-1078-4A86-DF54CE6C84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3596" y="2888479"/>
            <a:ext cx="5491796" cy="288366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ntroduction of Server - GeeksforGeeks">
            <a:extLst>
              <a:ext uri="{FF2B5EF4-FFF2-40B4-BE49-F238E27FC236}">
                <a16:creationId xmlns:a16="http://schemas.microsoft.com/office/drawing/2014/main" id="{5CD1D0C6-4A46-1DF9-B5A2-7D939B4ABA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82477" y="177284"/>
            <a:ext cx="2944916" cy="181899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Introduction of Server - GeeksforGeeks">
            <a:extLst>
              <a:ext uri="{FF2B5EF4-FFF2-40B4-BE49-F238E27FC236}">
                <a16:creationId xmlns:a16="http://schemas.microsoft.com/office/drawing/2014/main" id="{A5B998F1-E4AA-7DC7-90D9-50DC5430459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9678" y="177284"/>
            <a:ext cx="3078373" cy="190142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Introduction of Server - GeeksforGeeks">
            <a:extLst>
              <a:ext uri="{FF2B5EF4-FFF2-40B4-BE49-F238E27FC236}">
                <a16:creationId xmlns:a16="http://schemas.microsoft.com/office/drawing/2014/main" id="{0C11AE34-4C8A-9E66-419A-966771C109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27393" y="337177"/>
            <a:ext cx="2838606" cy="1753328"/>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More than half of the people on earth now use social media - Emerge">
            <a:extLst>
              <a:ext uri="{FF2B5EF4-FFF2-40B4-BE49-F238E27FC236}">
                <a16:creationId xmlns:a16="http://schemas.microsoft.com/office/drawing/2014/main" id="{7ADA1B4C-EBC7-B547-A3CC-8AA5144095A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49296" y="6570121"/>
            <a:ext cx="4385072" cy="2605745"/>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Arrow Connector 8">
            <a:extLst>
              <a:ext uri="{FF2B5EF4-FFF2-40B4-BE49-F238E27FC236}">
                <a16:creationId xmlns:a16="http://schemas.microsoft.com/office/drawing/2014/main" id="{3C9BACDA-93C3-FA04-94BB-A92E6A929AEE}"/>
              </a:ext>
            </a:extLst>
          </p:cNvPr>
          <p:cNvCxnSpPr>
            <a:stCxn id="6" idx="2"/>
          </p:cNvCxnSpPr>
          <p:nvPr/>
        </p:nvCxnSpPr>
        <p:spPr>
          <a:xfrm>
            <a:off x="2438865" y="2078710"/>
            <a:ext cx="1731353" cy="8097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38B2950-CBF3-7ACC-2246-DCD2D05C9C09}"/>
              </a:ext>
            </a:extLst>
          </p:cNvPr>
          <p:cNvCxnSpPr/>
          <p:nvPr/>
        </p:nvCxnSpPr>
        <p:spPr>
          <a:xfrm flipH="1">
            <a:off x="4779818" y="1981200"/>
            <a:ext cx="249382" cy="9072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393DEEE-E7B4-B217-8B7E-6435D838D92E}"/>
              </a:ext>
            </a:extLst>
          </p:cNvPr>
          <p:cNvCxnSpPr/>
          <p:nvPr/>
        </p:nvCxnSpPr>
        <p:spPr>
          <a:xfrm flipH="1">
            <a:off x="6192982" y="1996277"/>
            <a:ext cx="1482436" cy="8922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0C027EB-5EC9-BF27-19ED-59CCC0CFCA94}"/>
              </a:ext>
            </a:extLst>
          </p:cNvPr>
          <p:cNvCxnSpPr>
            <a:endCxn id="3082" idx="0"/>
          </p:cNvCxnSpPr>
          <p:nvPr/>
        </p:nvCxnSpPr>
        <p:spPr>
          <a:xfrm flipH="1">
            <a:off x="4741832" y="5772148"/>
            <a:ext cx="37986" cy="7979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4344F"/>
        </a:solidFill>
        <a:effectLst/>
      </p:bgPr>
    </p:bg>
    <p:spTree>
      <p:nvGrpSpPr>
        <p:cNvPr id="1" name="Shape 92">
          <a:extLst>
            <a:ext uri="{FF2B5EF4-FFF2-40B4-BE49-F238E27FC236}">
              <a16:creationId xmlns:a16="http://schemas.microsoft.com/office/drawing/2014/main" id="{240BBAF1-92D8-9713-D226-631376B2F456}"/>
            </a:ext>
          </a:extLst>
        </p:cNvPr>
        <p:cNvGrpSpPr/>
        <p:nvPr/>
      </p:nvGrpSpPr>
      <p:grpSpPr>
        <a:xfrm>
          <a:off x="0" y="0"/>
          <a:ext cx="0" cy="0"/>
          <a:chOff x="0" y="0"/>
          <a:chExt cx="0" cy="0"/>
        </a:xfrm>
      </p:grpSpPr>
      <p:cxnSp>
        <p:nvCxnSpPr>
          <p:cNvPr id="96" name="Google Shape;96;p11">
            <a:extLst>
              <a:ext uri="{FF2B5EF4-FFF2-40B4-BE49-F238E27FC236}">
                <a16:creationId xmlns:a16="http://schemas.microsoft.com/office/drawing/2014/main" id="{B13E998F-06FD-5143-5608-A12338AED1E1}"/>
              </a:ext>
            </a:extLst>
          </p:cNvPr>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97" name="Google Shape;97;p11">
            <a:extLst>
              <a:ext uri="{FF2B5EF4-FFF2-40B4-BE49-F238E27FC236}">
                <a16:creationId xmlns:a16="http://schemas.microsoft.com/office/drawing/2014/main" id="{BB71A507-9E8B-3698-3658-79F386FD2155}"/>
              </a:ext>
            </a:extLst>
          </p:cNvPr>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pic>
        <p:nvPicPr>
          <p:cNvPr id="4" name="Picture 3">
            <a:extLst>
              <a:ext uri="{FF2B5EF4-FFF2-40B4-BE49-F238E27FC236}">
                <a16:creationId xmlns:a16="http://schemas.microsoft.com/office/drawing/2014/main" id="{D70D2CD0-24DB-1F5A-BA03-90072B3512B8}"/>
              </a:ext>
            </a:extLst>
          </p:cNvPr>
          <p:cNvPicPr>
            <a:picLocks noChangeAspect="1"/>
          </p:cNvPicPr>
          <p:nvPr/>
        </p:nvPicPr>
        <p:blipFill>
          <a:blip r:embed="rId3"/>
          <a:stretch>
            <a:fillRect/>
          </a:stretch>
        </p:blipFill>
        <p:spPr>
          <a:xfrm>
            <a:off x="3124810" y="2461054"/>
            <a:ext cx="12038380" cy="4336193"/>
          </a:xfrm>
          <a:prstGeom prst="rect">
            <a:avLst/>
          </a:prstGeom>
        </p:spPr>
      </p:pic>
    </p:spTree>
    <p:extLst>
      <p:ext uri="{BB962C8B-B14F-4D97-AF65-F5344CB8AC3E}">
        <p14:creationId xmlns:p14="http://schemas.microsoft.com/office/powerpoint/2010/main" val="65440114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4344F"/>
        </a:solidFill>
        <a:effectLst/>
      </p:bgPr>
    </p:bg>
    <p:spTree>
      <p:nvGrpSpPr>
        <p:cNvPr id="1" name="Shape 92">
          <a:extLst>
            <a:ext uri="{FF2B5EF4-FFF2-40B4-BE49-F238E27FC236}">
              <a16:creationId xmlns:a16="http://schemas.microsoft.com/office/drawing/2014/main" id="{8E683CBD-42B4-1E6E-EFD9-A10429FE013A}"/>
            </a:ext>
          </a:extLst>
        </p:cNvPr>
        <p:cNvGrpSpPr/>
        <p:nvPr/>
      </p:nvGrpSpPr>
      <p:grpSpPr>
        <a:xfrm>
          <a:off x="0" y="0"/>
          <a:ext cx="0" cy="0"/>
          <a:chOff x="0" y="0"/>
          <a:chExt cx="0" cy="0"/>
        </a:xfrm>
      </p:grpSpPr>
      <p:sp>
        <p:nvSpPr>
          <p:cNvPr id="95" name="Google Shape;95;p11">
            <a:extLst>
              <a:ext uri="{FF2B5EF4-FFF2-40B4-BE49-F238E27FC236}">
                <a16:creationId xmlns:a16="http://schemas.microsoft.com/office/drawing/2014/main" id="{767055C6-A4F2-C4A3-F067-57B946A259BD}"/>
              </a:ext>
            </a:extLst>
          </p:cNvPr>
          <p:cNvSpPr txBox="1"/>
          <p:nvPr/>
        </p:nvSpPr>
        <p:spPr>
          <a:xfrm>
            <a:off x="3877899" y="2041441"/>
            <a:ext cx="12164441" cy="861518"/>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dirty="0">
                <a:solidFill>
                  <a:srgbClr val="FFFFFF"/>
                </a:solidFill>
                <a:latin typeface="Darker Grotesque Light"/>
                <a:ea typeface="Darker Grotesque Light"/>
                <a:cs typeface="Darker Grotesque Light"/>
                <a:sym typeface="Darker Grotesque Light"/>
              </a:rPr>
              <a:t>Public Cloud: </a:t>
            </a:r>
            <a:r>
              <a:rPr lang="en-US" sz="2799" i="0" u="none" strike="noStrike" cap="none" dirty="0">
                <a:solidFill>
                  <a:srgbClr val="FFFFFF"/>
                </a:solidFill>
                <a:latin typeface="Darker Grotesque Light"/>
                <a:ea typeface="Darker Grotesque Light"/>
                <a:cs typeface="Darker Grotesque Light"/>
                <a:sym typeface="Darker Grotesque Light"/>
              </a:rPr>
              <a:t>Owned and operated by third-party providers, where resources are shared among multiple users (e.g., AWS, Microsoft Azure, Google Cloud).</a:t>
            </a:r>
            <a:endParaRPr dirty="0">
              <a:latin typeface="Darker Grotesque Light"/>
              <a:ea typeface="Darker Grotesque Light"/>
              <a:cs typeface="Darker Grotesque Light"/>
              <a:sym typeface="Darker Grotesque Light"/>
            </a:endParaRPr>
          </a:p>
        </p:txBody>
      </p:sp>
      <p:cxnSp>
        <p:nvCxnSpPr>
          <p:cNvPr id="96" name="Google Shape;96;p11">
            <a:extLst>
              <a:ext uri="{FF2B5EF4-FFF2-40B4-BE49-F238E27FC236}">
                <a16:creationId xmlns:a16="http://schemas.microsoft.com/office/drawing/2014/main" id="{85E3B8E9-54BB-1434-4DA9-C275051396DC}"/>
              </a:ext>
            </a:extLst>
          </p:cNvPr>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97" name="Google Shape;97;p11">
            <a:extLst>
              <a:ext uri="{FF2B5EF4-FFF2-40B4-BE49-F238E27FC236}">
                <a16:creationId xmlns:a16="http://schemas.microsoft.com/office/drawing/2014/main" id="{FAFF63C0-D2A6-EA99-4707-D396E7B7D0A9}"/>
              </a:ext>
            </a:extLst>
          </p:cNvPr>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sp>
        <p:nvSpPr>
          <p:cNvPr id="102" name="Google Shape;102;p11">
            <a:extLst>
              <a:ext uri="{FF2B5EF4-FFF2-40B4-BE49-F238E27FC236}">
                <a16:creationId xmlns:a16="http://schemas.microsoft.com/office/drawing/2014/main" id="{0C22F352-EDE0-2FDC-3E51-0B72B77ED0BE}"/>
              </a:ext>
            </a:extLst>
          </p:cNvPr>
          <p:cNvSpPr txBox="1"/>
          <p:nvPr/>
        </p:nvSpPr>
        <p:spPr>
          <a:xfrm>
            <a:off x="3877899" y="3646773"/>
            <a:ext cx="10811054" cy="861518"/>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dirty="0">
                <a:solidFill>
                  <a:srgbClr val="FFFFFF"/>
                </a:solidFill>
                <a:latin typeface="Darker Grotesque Light"/>
                <a:ea typeface="Darker Grotesque Light"/>
                <a:cs typeface="Darker Grotesque Light"/>
                <a:sym typeface="Darker Grotesque Light"/>
              </a:rPr>
              <a:t>Private Cloud: </a:t>
            </a:r>
            <a:r>
              <a:rPr lang="en-US" sz="2799" i="0" u="none" strike="noStrike" cap="none" dirty="0">
                <a:solidFill>
                  <a:srgbClr val="FFFFFF"/>
                </a:solidFill>
                <a:latin typeface="Darker Grotesque Light"/>
                <a:ea typeface="Darker Grotesque Light"/>
                <a:cs typeface="Darker Grotesque Light"/>
                <a:sym typeface="Darker Grotesque Light"/>
              </a:rPr>
              <a:t>Dedicated to a single organization, offering greater control and security (e.g., Facebook's internal cloud).</a:t>
            </a:r>
            <a:endParaRPr dirty="0">
              <a:latin typeface="Darker Grotesque Light"/>
              <a:ea typeface="Darker Grotesque Light"/>
              <a:cs typeface="Darker Grotesque Light"/>
              <a:sym typeface="Darker Grotesque Light"/>
            </a:endParaRPr>
          </a:p>
        </p:txBody>
      </p:sp>
      <p:sp>
        <p:nvSpPr>
          <p:cNvPr id="104" name="Google Shape;104;p11">
            <a:extLst>
              <a:ext uri="{FF2B5EF4-FFF2-40B4-BE49-F238E27FC236}">
                <a16:creationId xmlns:a16="http://schemas.microsoft.com/office/drawing/2014/main" id="{3FBB3115-73D7-5A29-21D9-AE0E170EB417}"/>
              </a:ext>
            </a:extLst>
          </p:cNvPr>
          <p:cNvSpPr txBox="1"/>
          <p:nvPr/>
        </p:nvSpPr>
        <p:spPr>
          <a:xfrm>
            <a:off x="3877899" y="5252105"/>
            <a:ext cx="11679228" cy="215379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799" b="1" i="0" u="none" strike="noStrike" cap="none" dirty="0">
                <a:solidFill>
                  <a:srgbClr val="FFFFFF"/>
                </a:solidFill>
                <a:latin typeface="Darker Grotesque Light"/>
                <a:ea typeface="Darker Grotesque Light"/>
                <a:cs typeface="Darker Grotesque Light"/>
                <a:sym typeface="Darker Grotesque Light"/>
              </a:rPr>
              <a:t>Hybrid Cloud: </a:t>
            </a:r>
            <a:r>
              <a:rPr lang="en-US" sz="2799" i="0" u="none" strike="noStrike" cap="none" dirty="0">
                <a:solidFill>
                  <a:srgbClr val="FFFFFF"/>
                </a:solidFill>
                <a:latin typeface="Darker Grotesque Light"/>
                <a:ea typeface="Darker Grotesque Light"/>
                <a:cs typeface="Darker Grotesque Light"/>
                <a:sym typeface="Darker Grotesque Light"/>
              </a:rPr>
              <a:t>Combines elements of both public and private clouds, allowing businesses to share data and applications between them for enhanced flexibility and efficiency. An example of a hybrid cloud is NASA, which uses a combination of public cloud services for data storage and computing, while maintaining private clouds for more sensitive data and mission-critical operations.</a:t>
            </a:r>
            <a:endParaRPr lang="en-US" dirty="0">
              <a:latin typeface="Darker Grotesque Light"/>
              <a:ea typeface="Darker Grotesque Light"/>
              <a:cs typeface="Darker Grotesque Light"/>
              <a:sym typeface="Darker Grotesque Light"/>
            </a:endParaRPr>
          </a:p>
        </p:txBody>
      </p:sp>
      <p:sp>
        <p:nvSpPr>
          <p:cNvPr id="3" name="Google Shape;94;p11">
            <a:extLst>
              <a:ext uri="{FF2B5EF4-FFF2-40B4-BE49-F238E27FC236}">
                <a16:creationId xmlns:a16="http://schemas.microsoft.com/office/drawing/2014/main" id="{7AC9C9B3-A15F-888E-85C8-4DCB55263A02}"/>
              </a:ext>
            </a:extLst>
          </p:cNvPr>
          <p:cNvSpPr txBox="1"/>
          <p:nvPr/>
        </p:nvSpPr>
        <p:spPr>
          <a:xfrm>
            <a:off x="1511120" y="625437"/>
            <a:ext cx="14845269" cy="83099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5400" i="0" u="none" strike="noStrike" cap="none" dirty="0">
                <a:solidFill>
                  <a:srgbClr val="FFFFFF"/>
                </a:solidFill>
                <a:latin typeface="Darker Grotesque Medium"/>
                <a:ea typeface="Darker Grotesque Medium"/>
                <a:cs typeface="Darker Grotesque Medium"/>
                <a:sym typeface="Darker Grotesque Medium"/>
              </a:rPr>
              <a:t>Cloud Deployment Models</a:t>
            </a:r>
            <a:endParaRPr lang="en-US" sz="2000" dirty="0">
              <a:latin typeface="Darker Grotesque Medium"/>
              <a:ea typeface="Darker Grotesque Medium"/>
              <a:cs typeface="Darker Grotesque Medium"/>
              <a:sym typeface="Darker Grotesque Medium"/>
            </a:endParaRPr>
          </a:p>
        </p:txBody>
      </p:sp>
    </p:spTree>
    <p:extLst>
      <p:ext uri="{BB962C8B-B14F-4D97-AF65-F5344CB8AC3E}">
        <p14:creationId xmlns:p14="http://schemas.microsoft.com/office/powerpoint/2010/main" val="227840173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4344F"/>
        </a:solidFill>
        <a:effectLst/>
      </p:bgPr>
    </p:bg>
    <p:spTree>
      <p:nvGrpSpPr>
        <p:cNvPr id="1" name="Shape 92">
          <a:extLst>
            <a:ext uri="{FF2B5EF4-FFF2-40B4-BE49-F238E27FC236}">
              <a16:creationId xmlns:a16="http://schemas.microsoft.com/office/drawing/2014/main" id="{F27300F0-4DB5-32FB-0E7A-BE18A661EACD}"/>
            </a:ext>
          </a:extLst>
        </p:cNvPr>
        <p:cNvGrpSpPr/>
        <p:nvPr/>
      </p:nvGrpSpPr>
      <p:grpSpPr>
        <a:xfrm>
          <a:off x="0" y="0"/>
          <a:ext cx="0" cy="0"/>
          <a:chOff x="0" y="0"/>
          <a:chExt cx="0" cy="0"/>
        </a:xfrm>
      </p:grpSpPr>
      <p:cxnSp>
        <p:nvCxnSpPr>
          <p:cNvPr id="96" name="Google Shape;96;p11">
            <a:extLst>
              <a:ext uri="{FF2B5EF4-FFF2-40B4-BE49-F238E27FC236}">
                <a16:creationId xmlns:a16="http://schemas.microsoft.com/office/drawing/2014/main" id="{78773D04-B94F-7D08-9247-D1925136BF7D}"/>
              </a:ext>
            </a:extLst>
          </p:cNvPr>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97" name="Google Shape;97;p11">
            <a:extLst>
              <a:ext uri="{FF2B5EF4-FFF2-40B4-BE49-F238E27FC236}">
                <a16:creationId xmlns:a16="http://schemas.microsoft.com/office/drawing/2014/main" id="{9465F6BF-9DE1-1FD0-81A8-808AB110D8F6}"/>
              </a:ext>
            </a:extLst>
          </p:cNvPr>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pic>
        <p:nvPicPr>
          <p:cNvPr id="6" name="Picture 5">
            <a:extLst>
              <a:ext uri="{FF2B5EF4-FFF2-40B4-BE49-F238E27FC236}">
                <a16:creationId xmlns:a16="http://schemas.microsoft.com/office/drawing/2014/main" id="{BE1F7109-1D1C-83EB-2A13-A8BF98A1DF0D}"/>
              </a:ext>
            </a:extLst>
          </p:cNvPr>
          <p:cNvPicPr>
            <a:picLocks noChangeAspect="1"/>
          </p:cNvPicPr>
          <p:nvPr/>
        </p:nvPicPr>
        <p:blipFill>
          <a:blip r:embed="rId3"/>
          <a:stretch>
            <a:fillRect/>
          </a:stretch>
        </p:blipFill>
        <p:spPr>
          <a:xfrm>
            <a:off x="1882588" y="1529561"/>
            <a:ext cx="15199929" cy="7517506"/>
          </a:xfrm>
          <a:prstGeom prst="rect">
            <a:avLst/>
          </a:prstGeom>
        </p:spPr>
      </p:pic>
      <p:sp>
        <p:nvSpPr>
          <p:cNvPr id="7" name="Google Shape;94;p11">
            <a:extLst>
              <a:ext uri="{FF2B5EF4-FFF2-40B4-BE49-F238E27FC236}">
                <a16:creationId xmlns:a16="http://schemas.microsoft.com/office/drawing/2014/main" id="{19F9F6E5-8219-194F-A07B-75E291B98C65}"/>
              </a:ext>
            </a:extLst>
          </p:cNvPr>
          <p:cNvSpPr txBox="1"/>
          <p:nvPr/>
        </p:nvSpPr>
        <p:spPr>
          <a:xfrm>
            <a:off x="1367892" y="487332"/>
            <a:ext cx="14845269" cy="830997"/>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5400" i="0" u="none" strike="noStrike" cap="none" dirty="0">
                <a:solidFill>
                  <a:srgbClr val="FFFFFF"/>
                </a:solidFill>
                <a:latin typeface="Darker Grotesque Medium"/>
                <a:ea typeface="Darker Grotesque Medium"/>
                <a:cs typeface="Darker Grotesque Medium"/>
                <a:sym typeface="Darker Grotesque Medium"/>
              </a:rPr>
              <a:t>Types of cloud computing</a:t>
            </a:r>
            <a:endParaRPr lang="en-US" sz="2000" dirty="0">
              <a:latin typeface="Darker Grotesque Medium"/>
              <a:ea typeface="Darker Grotesque Medium"/>
              <a:cs typeface="Darker Grotesque Medium"/>
              <a:sym typeface="Darker Grotesque Medium"/>
            </a:endParaRPr>
          </a:p>
        </p:txBody>
      </p:sp>
    </p:spTree>
    <p:extLst>
      <p:ext uri="{BB962C8B-B14F-4D97-AF65-F5344CB8AC3E}">
        <p14:creationId xmlns:p14="http://schemas.microsoft.com/office/powerpoint/2010/main" val="105815991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4344F"/>
        </a:solidFill>
        <a:effectLst/>
      </p:bgPr>
    </p:bg>
    <p:spTree>
      <p:nvGrpSpPr>
        <p:cNvPr id="1" name="Shape 92">
          <a:extLst>
            <a:ext uri="{FF2B5EF4-FFF2-40B4-BE49-F238E27FC236}">
              <a16:creationId xmlns:a16="http://schemas.microsoft.com/office/drawing/2014/main" id="{19761679-9A0A-A34D-F268-B88075E32FFC}"/>
            </a:ext>
          </a:extLst>
        </p:cNvPr>
        <p:cNvGrpSpPr/>
        <p:nvPr/>
      </p:nvGrpSpPr>
      <p:grpSpPr>
        <a:xfrm>
          <a:off x="0" y="0"/>
          <a:ext cx="0" cy="0"/>
          <a:chOff x="0" y="0"/>
          <a:chExt cx="0" cy="0"/>
        </a:xfrm>
      </p:grpSpPr>
      <p:cxnSp>
        <p:nvCxnSpPr>
          <p:cNvPr id="96" name="Google Shape;96;p11">
            <a:extLst>
              <a:ext uri="{FF2B5EF4-FFF2-40B4-BE49-F238E27FC236}">
                <a16:creationId xmlns:a16="http://schemas.microsoft.com/office/drawing/2014/main" id="{D8EC461C-CEE4-5317-E81D-3F73032FCF40}"/>
              </a:ext>
            </a:extLst>
          </p:cNvPr>
          <p:cNvCxnSpPr/>
          <p:nvPr/>
        </p:nvCxnSpPr>
        <p:spPr>
          <a:xfrm rot="10800000">
            <a:off x="1009650" y="0"/>
            <a:ext cx="0" cy="10287000"/>
          </a:xfrm>
          <a:prstGeom prst="straightConnector1">
            <a:avLst/>
          </a:prstGeom>
          <a:noFill/>
          <a:ln w="38100" cap="flat" cmpd="sng">
            <a:solidFill>
              <a:srgbClr val="C2F970"/>
            </a:solidFill>
            <a:prstDash val="solid"/>
            <a:round/>
            <a:headEnd type="none" w="sm" len="sm"/>
            <a:tailEnd type="none" w="sm" len="sm"/>
          </a:ln>
        </p:spPr>
      </p:cxnSp>
      <p:cxnSp>
        <p:nvCxnSpPr>
          <p:cNvPr id="97" name="Google Shape;97;p11">
            <a:extLst>
              <a:ext uri="{FF2B5EF4-FFF2-40B4-BE49-F238E27FC236}">
                <a16:creationId xmlns:a16="http://schemas.microsoft.com/office/drawing/2014/main" id="{62C166D7-3AE6-F6D6-16D9-2C38A2D5894D}"/>
              </a:ext>
            </a:extLst>
          </p:cNvPr>
          <p:cNvCxnSpPr/>
          <p:nvPr/>
        </p:nvCxnSpPr>
        <p:spPr>
          <a:xfrm rot="10800000">
            <a:off x="0" y="9258300"/>
            <a:ext cx="18288000" cy="0"/>
          </a:xfrm>
          <a:prstGeom prst="straightConnector1">
            <a:avLst/>
          </a:prstGeom>
          <a:noFill/>
          <a:ln w="38100" cap="flat" cmpd="sng">
            <a:solidFill>
              <a:srgbClr val="C2F970"/>
            </a:solidFill>
            <a:prstDash val="solid"/>
            <a:round/>
            <a:headEnd type="none" w="sm" len="sm"/>
            <a:tailEnd type="none" w="sm" len="sm"/>
          </a:ln>
        </p:spPr>
      </p:cxnSp>
      <p:graphicFrame>
        <p:nvGraphicFramePr>
          <p:cNvPr id="2" name="Table 1">
            <a:extLst>
              <a:ext uri="{FF2B5EF4-FFF2-40B4-BE49-F238E27FC236}">
                <a16:creationId xmlns:a16="http://schemas.microsoft.com/office/drawing/2014/main" id="{C168472D-6308-A613-87CE-4DFC2F1354C5}"/>
              </a:ext>
            </a:extLst>
          </p:cNvPr>
          <p:cNvGraphicFramePr>
            <a:graphicFrameLocks noGrp="1"/>
          </p:cNvGraphicFramePr>
          <p:nvPr>
            <p:extLst>
              <p:ext uri="{D42A27DB-BD31-4B8C-83A1-F6EECF244321}">
                <p14:modId xmlns:p14="http://schemas.microsoft.com/office/powerpoint/2010/main" val="1040605822"/>
              </p:ext>
            </p:extLst>
          </p:nvPr>
        </p:nvGraphicFramePr>
        <p:xfrm>
          <a:off x="3142130" y="3660140"/>
          <a:ext cx="12192000" cy="148336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37632438"/>
                    </a:ext>
                  </a:extLst>
                </a:gridCol>
                <a:gridCol w="4064000">
                  <a:extLst>
                    <a:ext uri="{9D8B030D-6E8A-4147-A177-3AD203B41FA5}">
                      <a16:colId xmlns:a16="http://schemas.microsoft.com/office/drawing/2014/main" val="3977328687"/>
                    </a:ext>
                  </a:extLst>
                </a:gridCol>
                <a:gridCol w="4064000">
                  <a:extLst>
                    <a:ext uri="{9D8B030D-6E8A-4147-A177-3AD203B41FA5}">
                      <a16:colId xmlns:a16="http://schemas.microsoft.com/office/drawing/2014/main" val="79685335"/>
                    </a:ext>
                  </a:extLst>
                </a:gridCol>
              </a:tblGrid>
              <a:tr h="370840">
                <a:tc>
                  <a:txBody>
                    <a:bodyPr/>
                    <a:lstStyle/>
                    <a:p>
                      <a:pPr>
                        <a:buNone/>
                      </a:pPr>
                      <a:r>
                        <a:rPr lang="en-US" dirty="0"/>
                        <a:t>Type</a:t>
                      </a:r>
                    </a:p>
                  </a:txBody>
                  <a:tcPr anchor="ctr"/>
                </a:tc>
                <a:tc>
                  <a:txBody>
                    <a:bodyPr/>
                    <a:lstStyle/>
                    <a:p>
                      <a:pPr>
                        <a:buNone/>
                      </a:pPr>
                      <a:r>
                        <a:rPr lang="en-US"/>
                        <a:t>You Manage</a:t>
                      </a:r>
                    </a:p>
                  </a:txBody>
                  <a:tcPr anchor="ctr"/>
                </a:tc>
                <a:tc>
                  <a:txBody>
                    <a:bodyPr/>
                    <a:lstStyle/>
                    <a:p>
                      <a:pPr>
                        <a:buNone/>
                      </a:pPr>
                      <a:r>
                        <a:rPr lang="en-US"/>
                        <a:t>Provider Manages</a:t>
                      </a:r>
                    </a:p>
                  </a:txBody>
                  <a:tcPr anchor="ctr"/>
                </a:tc>
                <a:extLst>
                  <a:ext uri="{0D108BD9-81ED-4DB2-BD59-A6C34878D82A}">
                    <a16:rowId xmlns:a16="http://schemas.microsoft.com/office/drawing/2014/main" val="1149108171"/>
                  </a:ext>
                </a:extLst>
              </a:tr>
              <a:tr h="370840">
                <a:tc>
                  <a:txBody>
                    <a:bodyPr/>
                    <a:lstStyle/>
                    <a:p>
                      <a:pPr>
                        <a:buNone/>
                      </a:pPr>
                      <a:r>
                        <a:rPr lang="en-US" b="1"/>
                        <a:t>IaaS</a:t>
                      </a:r>
                      <a:endParaRPr lang="en-US"/>
                    </a:p>
                  </a:txBody>
                  <a:tcPr anchor="ctr"/>
                </a:tc>
                <a:tc>
                  <a:txBody>
                    <a:bodyPr/>
                    <a:lstStyle/>
                    <a:p>
                      <a:pPr>
                        <a:buNone/>
                      </a:pPr>
                      <a:r>
                        <a:rPr lang="en-US"/>
                        <a:t>OS, apps, data</a:t>
                      </a:r>
                    </a:p>
                  </a:txBody>
                  <a:tcPr anchor="ctr"/>
                </a:tc>
                <a:tc>
                  <a:txBody>
                    <a:bodyPr/>
                    <a:lstStyle/>
                    <a:p>
                      <a:pPr>
                        <a:buNone/>
                      </a:pPr>
                      <a:r>
                        <a:rPr lang="en-US"/>
                        <a:t>Servers, storage, networking</a:t>
                      </a:r>
                    </a:p>
                  </a:txBody>
                  <a:tcPr anchor="ctr"/>
                </a:tc>
                <a:extLst>
                  <a:ext uri="{0D108BD9-81ED-4DB2-BD59-A6C34878D82A}">
                    <a16:rowId xmlns:a16="http://schemas.microsoft.com/office/drawing/2014/main" val="564645004"/>
                  </a:ext>
                </a:extLst>
              </a:tr>
              <a:tr h="370840">
                <a:tc>
                  <a:txBody>
                    <a:bodyPr/>
                    <a:lstStyle/>
                    <a:p>
                      <a:pPr>
                        <a:buNone/>
                      </a:pPr>
                      <a:r>
                        <a:rPr lang="en-US" b="1"/>
                        <a:t>PaaS</a:t>
                      </a:r>
                      <a:endParaRPr lang="en-US"/>
                    </a:p>
                  </a:txBody>
                  <a:tcPr anchor="ctr"/>
                </a:tc>
                <a:tc>
                  <a:txBody>
                    <a:bodyPr/>
                    <a:lstStyle/>
                    <a:p>
                      <a:pPr>
                        <a:buNone/>
                      </a:pPr>
                      <a:r>
                        <a:rPr lang="en-US" dirty="0"/>
                        <a:t>Apps, data</a:t>
                      </a:r>
                    </a:p>
                  </a:txBody>
                  <a:tcPr anchor="ctr"/>
                </a:tc>
                <a:tc>
                  <a:txBody>
                    <a:bodyPr/>
                    <a:lstStyle/>
                    <a:p>
                      <a:pPr>
                        <a:buNone/>
                      </a:pPr>
                      <a:r>
                        <a:rPr lang="en-US"/>
                        <a:t>OS, runtime, infrastructure</a:t>
                      </a:r>
                    </a:p>
                  </a:txBody>
                  <a:tcPr anchor="ctr"/>
                </a:tc>
                <a:extLst>
                  <a:ext uri="{0D108BD9-81ED-4DB2-BD59-A6C34878D82A}">
                    <a16:rowId xmlns:a16="http://schemas.microsoft.com/office/drawing/2014/main" val="1599110663"/>
                  </a:ext>
                </a:extLst>
              </a:tr>
              <a:tr h="370840">
                <a:tc>
                  <a:txBody>
                    <a:bodyPr/>
                    <a:lstStyle/>
                    <a:p>
                      <a:pPr>
                        <a:buNone/>
                      </a:pPr>
                      <a:r>
                        <a:rPr lang="en-US" b="1"/>
                        <a:t>SaaS</a:t>
                      </a:r>
                      <a:endParaRPr lang="en-US"/>
                    </a:p>
                  </a:txBody>
                  <a:tcPr anchor="ctr"/>
                </a:tc>
                <a:tc>
                  <a:txBody>
                    <a:bodyPr/>
                    <a:lstStyle/>
                    <a:p>
                      <a:pPr>
                        <a:buNone/>
                      </a:pPr>
                      <a:r>
                        <a:rPr lang="en-US"/>
                        <a:t>Just usage</a:t>
                      </a:r>
                    </a:p>
                  </a:txBody>
                  <a:tcPr anchor="ctr"/>
                </a:tc>
                <a:tc>
                  <a:txBody>
                    <a:bodyPr/>
                    <a:lstStyle/>
                    <a:p>
                      <a:pPr>
                        <a:buNone/>
                      </a:pPr>
                      <a:r>
                        <a:rPr lang="en-US" dirty="0"/>
                        <a:t>Everything</a:t>
                      </a:r>
                    </a:p>
                  </a:txBody>
                  <a:tcPr anchor="ctr"/>
                </a:tc>
                <a:extLst>
                  <a:ext uri="{0D108BD9-81ED-4DB2-BD59-A6C34878D82A}">
                    <a16:rowId xmlns:a16="http://schemas.microsoft.com/office/drawing/2014/main" val="593027682"/>
                  </a:ext>
                </a:extLst>
              </a:tr>
            </a:tbl>
          </a:graphicData>
        </a:graphic>
      </p:graphicFrame>
    </p:spTree>
    <p:extLst>
      <p:ext uri="{BB962C8B-B14F-4D97-AF65-F5344CB8AC3E}">
        <p14:creationId xmlns:p14="http://schemas.microsoft.com/office/powerpoint/2010/main" val="1994008159"/>
      </p:ext>
    </p:extLst>
  </p:cSld>
  <p:clrMapOvr>
    <a:masterClrMapping/>
  </p:clrMapOvr>
  <p:transition>
    <p:fade/>
  </p:transition>
</p:sld>
</file>

<file path=ppt/theme/theme1.xml><?xml version="1.0" encoding="utf-8"?>
<a:theme xmlns:a="http://schemas.openxmlformats.org/drawingml/2006/main" name="Bold Minimal E-Commer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TotalTime>
  <Words>417</Words>
  <Application>Microsoft Office PowerPoint</Application>
  <PresentationFormat>Custom</PresentationFormat>
  <Paragraphs>26</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Darker Grotesque</vt:lpstr>
      <vt:lpstr>Darker Grotesque Light</vt:lpstr>
      <vt:lpstr>Darker Grotesque Medium</vt:lpstr>
      <vt:lpstr>Bold Minimal E-Commerce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Administrator</dc:creator>
  <cp:lastModifiedBy>Administrator</cp:lastModifiedBy>
  <cp:revision>2</cp:revision>
  <dcterms:modified xsi:type="dcterms:W3CDTF">2026-01-21T17:50:32Z</dcterms:modified>
</cp:coreProperties>
</file>